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4" r:id="rId5"/>
  </p:sldMasterIdLst>
  <p:notesMasterIdLst>
    <p:notesMasterId r:id="rId34"/>
  </p:notesMasterIdLst>
  <p:sldIdLst>
    <p:sldId id="256" r:id="rId6"/>
    <p:sldId id="2147473693" r:id="rId7"/>
    <p:sldId id="2147473699" r:id="rId8"/>
    <p:sldId id="2147473701" r:id="rId9"/>
    <p:sldId id="2147473707" r:id="rId10"/>
    <p:sldId id="2147473700" r:id="rId11"/>
    <p:sldId id="280" r:id="rId12"/>
    <p:sldId id="2147375438" r:id="rId13"/>
    <p:sldId id="2147473704" r:id="rId14"/>
    <p:sldId id="6480" r:id="rId15"/>
    <p:sldId id="2147473705" r:id="rId16"/>
    <p:sldId id="2147375439" r:id="rId17"/>
    <p:sldId id="266" r:id="rId18"/>
    <p:sldId id="267" r:id="rId19"/>
    <p:sldId id="2147375434" r:id="rId20"/>
    <p:sldId id="1881840053" r:id="rId21"/>
    <p:sldId id="2147375437" r:id="rId22"/>
    <p:sldId id="2147473706" r:id="rId23"/>
    <p:sldId id="263" r:id="rId24"/>
    <p:sldId id="262" r:id="rId25"/>
    <p:sldId id="257" r:id="rId26"/>
    <p:sldId id="2147473709" r:id="rId27"/>
    <p:sldId id="2147473710" r:id="rId28"/>
    <p:sldId id="2147473711" r:id="rId29"/>
    <p:sldId id="264" r:id="rId30"/>
    <p:sldId id="268" r:id="rId31"/>
    <p:sldId id="2147473712" r:id="rId32"/>
    <p:sldId id="259"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Usuario invitado" initials="Ui" lastIdx="7" clrIdx="6">
    <p:extLst>
      <p:ext uri="{19B8F6BF-5375-455C-9EA6-DF929625EA0E}">
        <p15:presenceInfo xmlns:p15="http://schemas.microsoft.com/office/powerpoint/2012/main" userId="S::urn:spo:anon#177c3b339151f54abeb59afe9e06ec632778e3d91488213b14ec7dc7cb14103d::" providerId="AD"/>
      </p:ext>
    </p:extLst>
  </p:cmAuthor>
  <p:cmAuthor id="1" name="Amor,Jaime (HP Med Affairs) BI-ES-M" initials="A(MABEM" lastIdx="1" clrIdx="0">
    <p:extLst>
      <p:ext uri="{19B8F6BF-5375-455C-9EA6-DF929625EA0E}">
        <p15:presenceInfo xmlns:p15="http://schemas.microsoft.com/office/powerpoint/2012/main" userId="S::jaime.amor@boehringer-ingelheim.com::0e977c66-ab48-4fb0-babd-0976694f2ca3" providerId="AD"/>
      </p:ext>
    </p:extLst>
  </p:cmAuthor>
  <p:cmAuthor id="2" name="Angel Trueba" initials="AT" lastIdx="4" clrIdx="1">
    <p:extLst>
      <p:ext uri="{19B8F6BF-5375-455C-9EA6-DF929625EA0E}">
        <p15:presenceInfo xmlns:p15="http://schemas.microsoft.com/office/powerpoint/2012/main" userId="S::trueba_angel@lilly.com::845e6cf6-cbb5-4a60-a993-7e67db02303b" providerId="AD"/>
      </p:ext>
    </p:extLst>
  </p:cmAuthor>
  <p:cmAuthor id="3" name="Jimenez,Natalia (HP Med Affairs) BI-ES-M" initials="J(MABEM" lastIdx="26" clrIdx="2">
    <p:extLst>
      <p:ext uri="{19B8F6BF-5375-455C-9EA6-DF929625EA0E}">
        <p15:presenceInfo xmlns:p15="http://schemas.microsoft.com/office/powerpoint/2012/main" userId="S::natalia.jimenez@boehringer-ingelheim.com::c34c0148-c0ad-4e2d-bd4c-9b9c6bd424bf" providerId="AD"/>
      </p:ext>
    </p:extLst>
  </p:cmAuthor>
  <p:cmAuthor id="4" name="Angel Trueba" initials="AT [2]" lastIdx="4" clrIdx="3">
    <p:extLst>
      <p:ext uri="{19B8F6BF-5375-455C-9EA6-DF929625EA0E}">
        <p15:presenceInfo xmlns:p15="http://schemas.microsoft.com/office/powerpoint/2012/main" userId="S::trueba_angel_lilly.com#ext#@boehringer.onmicrosoft.com::a0e931ba-2833-4fce-9f21-478cb51111c6" providerId="AD"/>
      </p:ext>
    </p:extLst>
  </p:cmAuthor>
  <p:cmAuthor id="5" name="Patricia Galindo" initials="PG" lastIdx="25" clrIdx="4">
    <p:extLst>
      <p:ext uri="{19B8F6BF-5375-455C-9EA6-DF929625EA0E}">
        <p15:presenceInfo xmlns:p15="http://schemas.microsoft.com/office/powerpoint/2012/main" userId="S::patricia.galindo@gruposaned.com::98788cea-9b2d-4023-9b64-43c6e40044f1" providerId="AD"/>
      </p:ext>
    </p:extLst>
  </p:cmAuthor>
  <p:cmAuthor id="6" name="Jose Luis Gorriz" initials="JG" lastIdx="18" clrIdx="5">
    <p:extLst>
      <p:ext uri="{19B8F6BF-5375-455C-9EA6-DF929625EA0E}">
        <p15:presenceInfo xmlns:p15="http://schemas.microsoft.com/office/powerpoint/2012/main" userId="8a28f7394842154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825"/>
    <a:srgbClr val="37237A"/>
    <a:srgbClr val="ED7D31"/>
    <a:srgbClr val="00206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6CA5D8-40CC-44D0-BC45-B9E4CE4D3941}" v="26" dt="2023-09-21T07:50:26.839"/>
    <p1510:client id="{C6F11026-37C8-419D-8CC0-4524F75BF363}" v="2" dt="2023-09-20T10:13:49.302"/>
  </p1510:revLst>
</p1510:revInfo>
</file>

<file path=ppt/tableStyles.xml><?xml version="1.0" encoding="utf-8"?>
<a:tblStyleLst xmlns:a="http://schemas.openxmlformats.org/drawingml/2006/main" def="{5C22544A-7EE6-4342-B048-85BDC9FD1C3A}">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51"/>
    <p:restoredTop sz="96247" autoAdjust="0"/>
  </p:normalViewPr>
  <p:slideViewPr>
    <p:cSldViewPr snapToGrid="0">
      <p:cViewPr varScale="1">
        <p:scale>
          <a:sx n="129" d="100"/>
          <a:sy n="129" d="100"/>
        </p:scale>
        <p:origin x="126" y="37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suario invitado" userId="S::urn:spo:anon#177c3b339151f54abeb59afe9e06ec632778e3d91488213b14ec7dc7cb14103d::" providerId="AD" clId="Web-{5FF0CC09-4CF5-B585-3633-89AAC29A2F43}"/>
    <pc:docChg chg="">
      <pc:chgData name="Usuario invitado" userId="S::urn:spo:anon#177c3b339151f54abeb59afe9e06ec632778e3d91488213b14ec7dc7cb14103d::" providerId="AD" clId="Web-{5FF0CC09-4CF5-B585-3633-89AAC29A2F43}" dt="2023-09-12T09:18:42.243" v="0"/>
      <pc:docMkLst>
        <pc:docMk/>
      </pc:docMkLst>
      <pc:sldChg chg="addCm">
        <pc:chgData name="Usuario invitado" userId="S::urn:spo:anon#177c3b339151f54abeb59afe9e06ec632778e3d91488213b14ec7dc7cb14103d::" providerId="AD" clId="Web-{5FF0CC09-4CF5-B585-3633-89AAC29A2F43}" dt="2023-09-12T09:18:42.243" v="0"/>
        <pc:sldMkLst>
          <pc:docMk/>
          <pc:sldMk cId="3541805728" sldId="2147473713"/>
        </pc:sldMkLst>
      </pc:sldChg>
    </pc:docChg>
  </pc:docChgLst>
  <pc:docChgLst>
    <pc:chgData name="Patricia Galindo" userId="98788cea-9b2d-4023-9b64-43c6e40044f1" providerId="ADAL" clId="{C6F11026-37C8-419D-8CC0-4524F75BF363}"/>
    <pc:docChg chg="undo custSel delSld modSld">
      <pc:chgData name="Patricia Galindo" userId="98788cea-9b2d-4023-9b64-43c6e40044f1" providerId="ADAL" clId="{C6F11026-37C8-419D-8CC0-4524F75BF363}" dt="2023-09-20T10:14:16.620" v="91" actId="1076"/>
      <pc:docMkLst>
        <pc:docMk/>
      </pc:docMkLst>
      <pc:sldChg chg="addSp modSp mod">
        <pc:chgData name="Patricia Galindo" userId="98788cea-9b2d-4023-9b64-43c6e40044f1" providerId="ADAL" clId="{C6F11026-37C8-419D-8CC0-4524F75BF363}" dt="2023-09-20T10:14:16.620" v="91" actId="1076"/>
        <pc:sldMkLst>
          <pc:docMk/>
          <pc:sldMk cId="2868076969" sldId="256"/>
        </pc:sldMkLst>
        <pc:spChg chg="add mod">
          <ac:chgData name="Patricia Galindo" userId="98788cea-9b2d-4023-9b64-43c6e40044f1" providerId="ADAL" clId="{C6F11026-37C8-419D-8CC0-4524F75BF363}" dt="2023-09-20T10:14:16.620" v="91" actId="1076"/>
          <ac:spMkLst>
            <pc:docMk/>
            <pc:sldMk cId="2868076969" sldId="256"/>
            <ac:spMk id="3" creationId="{D943111D-7924-CA84-B0C2-11F41AFA8FFD}"/>
          </ac:spMkLst>
        </pc:spChg>
      </pc:sldChg>
      <pc:sldChg chg="delCm">
        <pc:chgData name="Patricia Galindo" userId="98788cea-9b2d-4023-9b64-43c6e40044f1" providerId="ADAL" clId="{C6F11026-37C8-419D-8CC0-4524F75BF363}" dt="2023-09-15T14:23:28.416" v="79" actId="1592"/>
        <pc:sldMkLst>
          <pc:docMk/>
          <pc:sldMk cId="3383700748" sldId="257"/>
        </pc:sldMkLst>
      </pc:sldChg>
      <pc:sldChg chg="modSp mod delCm">
        <pc:chgData name="Patricia Galindo" userId="98788cea-9b2d-4023-9b64-43c6e40044f1" providerId="ADAL" clId="{C6F11026-37C8-419D-8CC0-4524F75BF363}" dt="2023-09-15T14:23:39.833" v="81" actId="1592"/>
        <pc:sldMkLst>
          <pc:docMk/>
          <pc:sldMk cId="1149942206" sldId="268"/>
        </pc:sldMkLst>
        <pc:spChg chg="mod">
          <ac:chgData name="Patricia Galindo" userId="98788cea-9b2d-4023-9b64-43c6e40044f1" providerId="ADAL" clId="{C6F11026-37C8-419D-8CC0-4524F75BF363}" dt="2023-09-04T09:27:55.950" v="1" actId="947"/>
          <ac:spMkLst>
            <pc:docMk/>
            <pc:sldMk cId="1149942206" sldId="268"/>
            <ac:spMk id="3" creationId="{AD395AE8-2CE9-C446-ABD8-73F981ACAC38}"/>
          </ac:spMkLst>
        </pc:spChg>
        <pc:spChg chg="mod">
          <ac:chgData name="Patricia Galindo" userId="98788cea-9b2d-4023-9b64-43c6e40044f1" providerId="ADAL" clId="{C6F11026-37C8-419D-8CC0-4524F75BF363}" dt="2023-09-04T09:37:55.925" v="57" actId="1076"/>
          <ac:spMkLst>
            <pc:docMk/>
            <pc:sldMk cId="1149942206" sldId="268"/>
            <ac:spMk id="6" creationId="{2A984312-79B3-5641-9823-D460CA06B0B3}"/>
          </ac:spMkLst>
        </pc:spChg>
      </pc:sldChg>
      <pc:sldChg chg="delCm">
        <pc:chgData name="Patricia Galindo" userId="98788cea-9b2d-4023-9b64-43c6e40044f1" providerId="ADAL" clId="{C6F11026-37C8-419D-8CC0-4524F75BF363}" dt="2023-09-15T14:22:26.830" v="68" actId="1592"/>
        <pc:sldMkLst>
          <pc:docMk/>
          <pc:sldMk cId="2498645638" sldId="280"/>
        </pc:sldMkLst>
      </pc:sldChg>
      <pc:sldChg chg="delCm">
        <pc:chgData name="Patricia Galindo" userId="98788cea-9b2d-4023-9b64-43c6e40044f1" providerId="ADAL" clId="{C6F11026-37C8-419D-8CC0-4524F75BF363}" dt="2023-09-15T14:23:03.465" v="74" actId="1592"/>
        <pc:sldMkLst>
          <pc:docMk/>
          <pc:sldMk cId="3187366571" sldId="6480"/>
        </pc:sldMkLst>
      </pc:sldChg>
      <pc:sldChg chg="delCm">
        <pc:chgData name="Patricia Galindo" userId="98788cea-9b2d-4023-9b64-43c6e40044f1" providerId="ADAL" clId="{C6F11026-37C8-419D-8CC0-4524F75BF363}" dt="2023-09-15T14:23:16.278" v="76" actId="1592"/>
        <pc:sldMkLst>
          <pc:docMk/>
          <pc:sldMk cId="1064834620" sldId="2147375434"/>
        </pc:sldMkLst>
      </pc:sldChg>
      <pc:sldChg chg="delCm">
        <pc:chgData name="Patricia Galindo" userId="98788cea-9b2d-4023-9b64-43c6e40044f1" providerId="ADAL" clId="{C6F11026-37C8-419D-8CC0-4524F75BF363}" dt="2023-09-15T14:23:21.546" v="78" actId="1592"/>
        <pc:sldMkLst>
          <pc:docMk/>
          <pc:sldMk cId="3022331215" sldId="2147375437"/>
        </pc:sldMkLst>
      </pc:sldChg>
      <pc:sldChg chg="delCm">
        <pc:chgData name="Patricia Galindo" userId="98788cea-9b2d-4023-9b64-43c6e40044f1" providerId="ADAL" clId="{C6F11026-37C8-419D-8CC0-4524F75BF363}" dt="2023-09-15T14:22:32.360" v="70" actId="1592"/>
        <pc:sldMkLst>
          <pc:docMk/>
          <pc:sldMk cId="490016587" sldId="2147375438"/>
        </pc:sldMkLst>
      </pc:sldChg>
      <pc:sldChg chg="addSp delSp modSp mod">
        <pc:chgData name="Patricia Galindo" userId="98788cea-9b2d-4023-9b64-43c6e40044f1" providerId="ADAL" clId="{C6F11026-37C8-419D-8CC0-4524F75BF363}" dt="2023-09-15T14:21:47.585" v="64" actId="732"/>
        <pc:sldMkLst>
          <pc:docMk/>
          <pc:sldMk cId="686560242" sldId="2147473693"/>
        </pc:sldMkLst>
        <pc:picChg chg="add mod modCrop">
          <ac:chgData name="Patricia Galindo" userId="98788cea-9b2d-4023-9b64-43c6e40044f1" providerId="ADAL" clId="{C6F11026-37C8-419D-8CC0-4524F75BF363}" dt="2023-09-15T14:21:47.585" v="64" actId="732"/>
          <ac:picMkLst>
            <pc:docMk/>
            <pc:sldMk cId="686560242" sldId="2147473693"/>
            <ac:picMk id="3" creationId="{5C43C8D0-61EB-3904-843B-B505189AFFB1}"/>
          </ac:picMkLst>
        </pc:picChg>
        <pc:picChg chg="del">
          <ac:chgData name="Patricia Galindo" userId="98788cea-9b2d-4023-9b64-43c6e40044f1" providerId="ADAL" clId="{C6F11026-37C8-419D-8CC0-4524F75BF363}" dt="2023-09-15T14:20:29.365" v="58" actId="478"/>
          <ac:picMkLst>
            <pc:docMk/>
            <pc:sldMk cId="686560242" sldId="2147473693"/>
            <ac:picMk id="4" creationId="{3604248B-6B11-E338-6636-BB6573ABCB26}"/>
          </ac:picMkLst>
        </pc:picChg>
      </pc:sldChg>
      <pc:sldChg chg="delCm">
        <pc:chgData name="Patricia Galindo" userId="98788cea-9b2d-4023-9b64-43c6e40044f1" providerId="ADAL" clId="{C6F11026-37C8-419D-8CC0-4524F75BF363}" dt="2023-09-15T14:22:59.356" v="71" actId="1592"/>
        <pc:sldMkLst>
          <pc:docMk/>
          <pc:sldMk cId="157071819" sldId="2147473704"/>
        </pc:sldMkLst>
      </pc:sldChg>
      <pc:sldChg chg="delCm">
        <pc:chgData name="Patricia Galindo" userId="98788cea-9b2d-4023-9b64-43c6e40044f1" providerId="ADAL" clId="{C6F11026-37C8-419D-8CC0-4524F75BF363}" dt="2023-09-15T14:23:06.526" v="75" actId="1592"/>
        <pc:sldMkLst>
          <pc:docMk/>
          <pc:sldMk cId="2248444676" sldId="2147473705"/>
        </pc:sldMkLst>
      </pc:sldChg>
      <pc:sldChg chg="delCm">
        <pc:chgData name="Patricia Galindo" userId="98788cea-9b2d-4023-9b64-43c6e40044f1" providerId="ADAL" clId="{C6F11026-37C8-419D-8CC0-4524F75BF363}" dt="2023-09-15T14:23:43.631" v="82" actId="1592"/>
        <pc:sldMkLst>
          <pc:docMk/>
          <pc:sldMk cId="3112132486" sldId="2147473712"/>
        </pc:sldMkLst>
      </pc:sldChg>
      <pc:sldChg chg="del modNotesTx">
        <pc:chgData name="Patricia Galindo" userId="98788cea-9b2d-4023-9b64-43c6e40044f1" providerId="ADAL" clId="{C6F11026-37C8-419D-8CC0-4524F75BF363}" dt="2023-09-15T14:21:08.394" v="60" actId="47"/>
        <pc:sldMkLst>
          <pc:docMk/>
          <pc:sldMk cId="3541805728" sldId="2147473713"/>
        </pc:sldMkLst>
      </pc:sldChg>
    </pc:docChg>
  </pc:docChgLst>
  <pc:docChgLst>
    <pc:chgData name="Patricia Galindo" userId="98788cea-9b2d-4023-9b64-43c6e40044f1" providerId="ADAL" clId="{316CA5D8-40CC-44D0-BC45-B9E4CE4D3941}"/>
    <pc:docChg chg="undo custSel modSld">
      <pc:chgData name="Patricia Galindo" userId="98788cea-9b2d-4023-9b64-43c6e40044f1" providerId="ADAL" clId="{316CA5D8-40CC-44D0-BC45-B9E4CE4D3941}" dt="2023-09-21T07:50:31.428" v="63" actId="478"/>
      <pc:docMkLst>
        <pc:docMk/>
      </pc:docMkLst>
      <pc:sldChg chg="addSp delSp modSp mod">
        <pc:chgData name="Patricia Galindo" userId="98788cea-9b2d-4023-9b64-43c6e40044f1" providerId="ADAL" clId="{316CA5D8-40CC-44D0-BC45-B9E4CE4D3941}" dt="2023-09-21T07:47:00.674" v="3"/>
        <pc:sldMkLst>
          <pc:docMk/>
          <pc:sldMk cId="2868076969" sldId="256"/>
        </pc:sldMkLst>
        <pc:spChg chg="del">
          <ac:chgData name="Patricia Galindo" userId="98788cea-9b2d-4023-9b64-43c6e40044f1" providerId="ADAL" clId="{316CA5D8-40CC-44D0-BC45-B9E4CE4D3941}" dt="2023-09-21T07:46:57.687" v="2" actId="478"/>
          <ac:spMkLst>
            <pc:docMk/>
            <pc:sldMk cId="2868076969" sldId="256"/>
            <ac:spMk id="2" creationId="{C5F9D4DE-75D4-D1B8-A418-54DFE05FC382}"/>
          </ac:spMkLst>
        </pc:spChg>
        <pc:spChg chg="del mod">
          <ac:chgData name="Patricia Galindo" userId="98788cea-9b2d-4023-9b64-43c6e40044f1" providerId="ADAL" clId="{316CA5D8-40CC-44D0-BC45-B9E4CE4D3941}" dt="2023-09-21T07:46:57.687" v="2" actId="478"/>
          <ac:spMkLst>
            <pc:docMk/>
            <pc:sldMk cId="2868076969" sldId="256"/>
            <ac:spMk id="3" creationId="{D943111D-7924-CA84-B0C2-11F41AFA8FFD}"/>
          </ac:spMkLst>
        </pc:spChg>
        <pc:picChg chg="add mod">
          <ac:chgData name="Patricia Galindo" userId="98788cea-9b2d-4023-9b64-43c6e40044f1" providerId="ADAL" clId="{316CA5D8-40CC-44D0-BC45-B9E4CE4D3941}" dt="2023-09-21T07:47:00.674" v="3"/>
          <ac:picMkLst>
            <pc:docMk/>
            <pc:sldMk cId="2868076969" sldId="256"/>
            <ac:picMk id="5" creationId="{921A838A-B577-DA1C-A208-AF4FA173132E}"/>
          </ac:picMkLst>
        </pc:picChg>
        <pc:picChg chg="del">
          <ac:chgData name="Patricia Galindo" userId="98788cea-9b2d-4023-9b64-43c6e40044f1" providerId="ADAL" clId="{316CA5D8-40CC-44D0-BC45-B9E4CE4D3941}" dt="2023-09-21T07:46:57.687" v="2" actId="478"/>
          <ac:picMkLst>
            <pc:docMk/>
            <pc:sldMk cId="2868076969" sldId="256"/>
            <ac:picMk id="8" creationId="{47B910CB-252D-F9A2-8568-C38C35B4BFAE}"/>
          </ac:picMkLst>
        </pc:picChg>
        <pc:picChg chg="del">
          <ac:chgData name="Patricia Galindo" userId="98788cea-9b2d-4023-9b64-43c6e40044f1" providerId="ADAL" clId="{316CA5D8-40CC-44D0-BC45-B9E4CE4D3941}" dt="2023-09-21T07:46:57.687" v="2" actId="478"/>
          <ac:picMkLst>
            <pc:docMk/>
            <pc:sldMk cId="2868076969" sldId="256"/>
            <ac:picMk id="10" creationId="{5BDE2D3E-D2A7-690A-0CA1-5EE63232C5DD}"/>
          </ac:picMkLst>
        </pc:picChg>
        <pc:picChg chg="del">
          <ac:chgData name="Patricia Galindo" userId="98788cea-9b2d-4023-9b64-43c6e40044f1" providerId="ADAL" clId="{316CA5D8-40CC-44D0-BC45-B9E4CE4D3941}" dt="2023-09-21T07:46:55.585" v="1" actId="478"/>
          <ac:picMkLst>
            <pc:docMk/>
            <pc:sldMk cId="2868076969" sldId="256"/>
            <ac:picMk id="15" creationId="{979ABE31-3072-3878-8FF3-37CEE83051F3}"/>
          </ac:picMkLst>
        </pc:picChg>
      </pc:sldChg>
      <pc:sldChg chg="addSp delSp modSp mod">
        <pc:chgData name="Patricia Galindo" userId="98788cea-9b2d-4023-9b64-43c6e40044f1" providerId="ADAL" clId="{316CA5D8-40CC-44D0-BC45-B9E4CE4D3941}" dt="2023-09-21T07:49:37.774" v="47"/>
        <pc:sldMkLst>
          <pc:docMk/>
          <pc:sldMk cId="3383700748" sldId="257"/>
        </pc:sldMkLst>
        <pc:spChg chg="del">
          <ac:chgData name="Patricia Galindo" userId="98788cea-9b2d-4023-9b64-43c6e40044f1" providerId="ADAL" clId="{316CA5D8-40CC-44D0-BC45-B9E4CE4D3941}" dt="2023-09-21T07:49:36.030" v="46" actId="478"/>
          <ac:spMkLst>
            <pc:docMk/>
            <pc:sldMk cId="3383700748" sldId="257"/>
            <ac:spMk id="2" creationId="{C35EC8F5-4C85-9B40-A58D-FBC177CF116B}"/>
          </ac:spMkLst>
        </pc:spChg>
        <pc:spChg chg="del">
          <ac:chgData name="Patricia Galindo" userId="98788cea-9b2d-4023-9b64-43c6e40044f1" providerId="ADAL" clId="{316CA5D8-40CC-44D0-BC45-B9E4CE4D3941}" dt="2023-09-21T07:49:36.030" v="46" actId="478"/>
          <ac:spMkLst>
            <pc:docMk/>
            <pc:sldMk cId="3383700748" sldId="257"/>
            <ac:spMk id="4" creationId="{FD375CCE-5E45-3631-87C8-C2EE389D2DB4}"/>
          </ac:spMkLst>
        </pc:spChg>
        <pc:spChg chg="del">
          <ac:chgData name="Patricia Galindo" userId="98788cea-9b2d-4023-9b64-43c6e40044f1" providerId="ADAL" clId="{316CA5D8-40CC-44D0-BC45-B9E4CE4D3941}" dt="2023-09-21T07:49:36.030" v="46" actId="478"/>
          <ac:spMkLst>
            <pc:docMk/>
            <pc:sldMk cId="3383700748" sldId="257"/>
            <ac:spMk id="6" creationId="{2A984312-79B3-5641-9823-D460CA06B0B3}"/>
          </ac:spMkLst>
        </pc:spChg>
        <pc:graphicFrameChg chg="del">
          <ac:chgData name="Patricia Galindo" userId="98788cea-9b2d-4023-9b64-43c6e40044f1" providerId="ADAL" clId="{316CA5D8-40CC-44D0-BC45-B9E4CE4D3941}" dt="2023-09-21T07:49:36.030" v="46" actId="478"/>
          <ac:graphicFrameMkLst>
            <pc:docMk/>
            <pc:sldMk cId="3383700748" sldId="257"/>
            <ac:graphicFrameMk id="5" creationId="{EAA80DBC-03CD-F991-7D90-E5ECF38B086C}"/>
          </ac:graphicFrameMkLst>
        </pc:graphicFrameChg>
        <pc:picChg chg="add mod">
          <ac:chgData name="Patricia Galindo" userId="98788cea-9b2d-4023-9b64-43c6e40044f1" providerId="ADAL" clId="{316CA5D8-40CC-44D0-BC45-B9E4CE4D3941}" dt="2023-09-21T07:49:37.774" v="47"/>
          <ac:picMkLst>
            <pc:docMk/>
            <pc:sldMk cId="3383700748" sldId="257"/>
            <ac:picMk id="7" creationId="{C9FDE762-7EA4-C0E9-31F0-79DA2B95A62C}"/>
          </ac:picMkLst>
        </pc:picChg>
      </pc:sldChg>
      <pc:sldChg chg="addSp delSp mod">
        <pc:chgData name="Patricia Galindo" userId="98788cea-9b2d-4023-9b64-43c6e40044f1" providerId="ADAL" clId="{316CA5D8-40CC-44D0-BC45-B9E4CE4D3941}" dt="2023-09-21T07:50:31.428" v="63" actId="478"/>
        <pc:sldMkLst>
          <pc:docMk/>
          <pc:sldMk cId="1789088874" sldId="259"/>
        </pc:sldMkLst>
        <pc:picChg chg="add del">
          <ac:chgData name="Patricia Galindo" userId="98788cea-9b2d-4023-9b64-43c6e40044f1" providerId="ADAL" clId="{316CA5D8-40CC-44D0-BC45-B9E4CE4D3941}" dt="2023-09-21T07:50:31.428" v="63" actId="478"/>
          <ac:picMkLst>
            <pc:docMk/>
            <pc:sldMk cId="1789088874" sldId="259"/>
            <ac:picMk id="4" creationId="{D751DE23-0BD8-456F-1629-241B3DE96CC7}"/>
          </ac:picMkLst>
        </pc:picChg>
      </pc:sldChg>
      <pc:sldChg chg="addSp delSp modSp mod">
        <pc:chgData name="Patricia Galindo" userId="98788cea-9b2d-4023-9b64-43c6e40044f1" providerId="ADAL" clId="{316CA5D8-40CC-44D0-BC45-B9E4CE4D3941}" dt="2023-09-21T07:49:31.038" v="45"/>
        <pc:sldMkLst>
          <pc:docMk/>
          <pc:sldMk cId="1643460968" sldId="262"/>
        </pc:sldMkLst>
        <pc:spChg chg="del">
          <ac:chgData name="Patricia Galindo" userId="98788cea-9b2d-4023-9b64-43c6e40044f1" providerId="ADAL" clId="{316CA5D8-40CC-44D0-BC45-B9E4CE4D3941}" dt="2023-09-21T07:49:29.340" v="44" actId="478"/>
          <ac:spMkLst>
            <pc:docMk/>
            <pc:sldMk cId="1643460968" sldId="262"/>
            <ac:spMk id="2" creationId="{1171E8E2-2FBB-A1AA-29DC-93AD4306690E}"/>
          </ac:spMkLst>
        </pc:spChg>
        <pc:spChg chg="del">
          <ac:chgData name="Patricia Galindo" userId="98788cea-9b2d-4023-9b64-43c6e40044f1" providerId="ADAL" clId="{316CA5D8-40CC-44D0-BC45-B9E4CE4D3941}" dt="2023-09-21T07:49:29.340" v="44" actId="478"/>
          <ac:spMkLst>
            <pc:docMk/>
            <pc:sldMk cId="1643460968" sldId="262"/>
            <ac:spMk id="3" creationId="{3C0EDBA6-AA6D-0949-8912-CBEF65E992BE}"/>
          </ac:spMkLst>
        </pc:spChg>
        <pc:spChg chg="del">
          <ac:chgData name="Patricia Galindo" userId="98788cea-9b2d-4023-9b64-43c6e40044f1" providerId="ADAL" clId="{316CA5D8-40CC-44D0-BC45-B9E4CE4D3941}" dt="2023-09-21T07:49:29.340" v="44" actId="478"/>
          <ac:spMkLst>
            <pc:docMk/>
            <pc:sldMk cId="1643460968" sldId="262"/>
            <ac:spMk id="5" creationId="{482B6AEB-D9A9-1B4D-9025-FD8450D9B4B8}"/>
          </ac:spMkLst>
        </pc:spChg>
        <pc:spChg chg="del">
          <ac:chgData name="Patricia Galindo" userId="98788cea-9b2d-4023-9b64-43c6e40044f1" providerId="ADAL" clId="{316CA5D8-40CC-44D0-BC45-B9E4CE4D3941}" dt="2023-09-21T07:49:29.340" v="44" actId="478"/>
          <ac:spMkLst>
            <pc:docMk/>
            <pc:sldMk cId="1643460968" sldId="262"/>
            <ac:spMk id="6" creationId="{6560E7B3-8DD5-2846-BAA4-B711D50BB412}"/>
          </ac:spMkLst>
        </pc:spChg>
        <pc:picChg chg="add mod">
          <ac:chgData name="Patricia Galindo" userId="98788cea-9b2d-4023-9b64-43c6e40044f1" providerId="ADAL" clId="{316CA5D8-40CC-44D0-BC45-B9E4CE4D3941}" dt="2023-09-21T07:49:31.038" v="45"/>
          <ac:picMkLst>
            <pc:docMk/>
            <pc:sldMk cId="1643460968" sldId="262"/>
            <ac:picMk id="8" creationId="{3D80F7D9-CD1D-77AC-6188-E1FB268FB786}"/>
          </ac:picMkLst>
        </pc:picChg>
        <pc:cxnChg chg="del">
          <ac:chgData name="Patricia Galindo" userId="98788cea-9b2d-4023-9b64-43c6e40044f1" providerId="ADAL" clId="{316CA5D8-40CC-44D0-BC45-B9E4CE4D3941}" dt="2023-09-21T07:49:29.340" v="44" actId="478"/>
          <ac:cxnSpMkLst>
            <pc:docMk/>
            <pc:sldMk cId="1643460968" sldId="262"/>
            <ac:cxnSpMk id="4" creationId="{F45ED4BD-9118-9EC4-AB4A-ED894A46A694}"/>
          </ac:cxnSpMkLst>
        </pc:cxnChg>
      </pc:sldChg>
      <pc:sldChg chg="addSp delSp modSp mod">
        <pc:chgData name="Patricia Galindo" userId="98788cea-9b2d-4023-9b64-43c6e40044f1" providerId="ADAL" clId="{316CA5D8-40CC-44D0-BC45-B9E4CE4D3941}" dt="2023-09-21T07:49:25.600" v="43"/>
        <pc:sldMkLst>
          <pc:docMk/>
          <pc:sldMk cId="4012301832" sldId="263"/>
        </pc:sldMkLst>
        <pc:spChg chg="del">
          <ac:chgData name="Patricia Galindo" userId="98788cea-9b2d-4023-9b64-43c6e40044f1" providerId="ADAL" clId="{316CA5D8-40CC-44D0-BC45-B9E4CE4D3941}" dt="2023-09-21T07:49:20.805" v="42" actId="478"/>
          <ac:spMkLst>
            <pc:docMk/>
            <pc:sldMk cId="4012301832" sldId="263"/>
            <ac:spMk id="3" creationId="{A2DE9ACD-33A7-3A41-80A7-A9980CFDE375}"/>
          </ac:spMkLst>
        </pc:spChg>
        <pc:picChg chg="add mod">
          <ac:chgData name="Patricia Galindo" userId="98788cea-9b2d-4023-9b64-43c6e40044f1" providerId="ADAL" clId="{316CA5D8-40CC-44D0-BC45-B9E4CE4D3941}" dt="2023-09-21T07:49:25.600" v="43"/>
          <ac:picMkLst>
            <pc:docMk/>
            <pc:sldMk cId="4012301832" sldId="263"/>
            <ac:picMk id="4" creationId="{C22BB2BF-7BBF-2007-325E-A85BBF2E90E5}"/>
          </ac:picMkLst>
        </pc:picChg>
      </pc:sldChg>
      <pc:sldChg chg="addSp delSp modSp mod">
        <pc:chgData name="Patricia Galindo" userId="98788cea-9b2d-4023-9b64-43c6e40044f1" providerId="ADAL" clId="{316CA5D8-40CC-44D0-BC45-B9E4CE4D3941}" dt="2023-09-21T07:50:11.861" v="55"/>
        <pc:sldMkLst>
          <pc:docMk/>
          <pc:sldMk cId="3984004792" sldId="264"/>
        </pc:sldMkLst>
        <pc:spChg chg="del">
          <ac:chgData name="Patricia Galindo" userId="98788cea-9b2d-4023-9b64-43c6e40044f1" providerId="ADAL" clId="{316CA5D8-40CC-44D0-BC45-B9E4CE4D3941}" dt="2023-09-21T07:50:09.673" v="54" actId="478"/>
          <ac:spMkLst>
            <pc:docMk/>
            <pc:sldMk cId="3984004792" sldId="264"/>
            <ac:spMk id="3" creationId="{A2DE9ACD-33A7-3A41-80A7-A9980CFDE375}"/>
          </ac:spMkLst>
        </pc:spChg>
        <pc:picChg chg="add mod">
          <ac:chgData name="Patricia Galindo" userId="98788cea-9b2d-4023-9b64-43c6e40044f1" providerId="ADAL" clId="{316CA5D8-40CC-44D0-BC45-B9E4CE4D3941}" dt="2023-09-21T07:50:11.861" v="55"/>
          <ac:picMkLst>
            <pc:docMk/>
            <pc:sldMk cId="3984004792" sldId="264"/>
            <ac:picMk id="4" creationId="{95FFD747-4749-59C0-5FBB-A00C481C0E70}"/>
          </ac:picMkLst>
        </pc:picChg>
      </pc:sldChg>
      <pc:sldChg chg="addSp delSp modSp mod">
        <pc:chgData name="Patricia Galindo" userId="98788cea-9b2d-4023-9b64-43c6e40044f1" providerId="ADAL" clId="{316CA5D8-40CC-44D0-BC45-B9E4CE4D3941}" dt="2023-09-21T07:48:30.552" v="27"/>
        <pc:sldMkLst>
          <pc:docMk/>
          <pc:sldMk cId="2425843096" sldId="266"/>
        </pc:sldMkLst>
        <pc:spChg chg="del">
          <ac:chgData name="Patricia Galindo" userId="98788cea-9b2d-4023-9b64-43c6e40044f1" providerId="ADAL" clId="{316CA5D8-40CC-44D0-BC45-B9E4CE4D3941}" dt="2023-09-21T07:48:27.944" v="26" actId="478"/>
          <ac:spMkLst>
            <pc:docMk/>
            <pc:sldMk cId="2425843096" sldId="266"/>
            <ac:spMk id="2" creationId="{C35EC8F5-4C85-9B40-A58D-FBC177CF116B}"/>
          </ac:spMkLst>
        </pc:spChg>
        <pc:spChg chg="del">
          <ac:chgData name="Patricia Galindo" userId="98788cea-9b2d-4023-9b64-43c6e40044f1" providerId="ADAL" clId="{316CA5D8-40CC-44D0-BC45-B9E4CE4D3941}" dt="2023-09-21T07:48:27.944" v="26" actId="478"/>
          <ac:spMkLst>
            <pc:docMk/>
            <pc:sldMk cId="2425843096" sldId="266"/>
            <ac:spMk id="3" creationId="{AD395AE8-2CE9-C446-ABD8-73F981ACAC38}"/>
          </ac:spMkLst>
        </pc:spChg>
        <pc:spChg chg="del">
          <ac:chgData name="Patricia Galindo" userId="98788cea-9b2d-4023-9b64-43c6e40044f1" providerId="ADAL" clId="{316CA5D8-40CC-44D0-BC45-B9E4CE4D3941}" dt="2023-09-21T07:48:27.944" v="26" actId="478"/>
          <ac:spMkLst>
            <pc:docMk/>
            <pc:sldMk cId="2425843096" sldId="266"/>
            <ac:spMk id="4" creationId="{D38FD26B-A2A0-9283-9D58-53EFC56D0A94}"/>
          </ac:spMkLst>
        </pc:spChg>
        <pc:spChg chg="del">
          <ac:chgData name="Patricia Galindo" userId="98788cea-9b2d-4023-9b64-43c6e40044f1" providerId="ADAL" clId="{316CA5D8-40CC-44D0-BC45-B9E4CE4D3941}" dt="2023-09-21T07:48:27.944" v="26" actId="478"/>
          <ac:spMkLst>
            <pc:docMk/>
            <pc:sldMk cId="2425843096" sldId="266"/>
            <ac:spMk id="5" creationId="{D5B97B2F-A688-C897-060E-66595FB11465}"/>
          </ac:spMkLst>
        </pc:spChg>
        <pc:spChg chg="del">
          <ac:chgData name="Patricia Galindo" userId="98788cea-9b2d-4023-9b64-43c6e40044f1" providerId="ADAL" clId="{316CA5D8-40CC-44D0-BC45-B9E4CE4D3941}" dt="2023-09-21T07:48:27.944" v="26" actId="478"/>
          <ac:spMkLst>
            <pc:docMk/>
            <pc:sldMk cId="2425843096" sldId="266"/>
            <ac:spMk id="7" creationId="{EA5CBE58-24ED-4247-B0CC-F561C514490C}"/>
          </ac:spMkLst>
        </pc:spChg>
        <pc:spChg chg="del">
          <ac:chgData name="Patricia Galindo" userId="98788cea-9b2d-4023-9b64-43c6e40044f1" providerId="ADAL" clId="{316CA5D8-40CC-44D0-BC45-B9E4CE4D3941}" dt="2023-09-21T07:48:27.944" v="26" actId="478"/>
          <ac:spMkLst>
            <pc:docMk/>
            <pc:sldMk cId="2425843096" sldId="266"/>
            <ac:spMk id="8" creationId="{E67FE50A-1C10-3F28-2884-773E81E284F7}"/>
          </ac:spMkLst>
        </pc:spChg>
        <pc:picChg chg="del">
          <ac:chgData name="Patricia Galindo" userId="98788cea-9b2d-4023-9b64-43c6e40044f1" providerId="ADAL" clId="{316CA5D8-40CC-44D0-BC45-B9E4CE4D3941}" dt="2023-09-21T07:48:27.944" v="26" actId="478"/>
          <ac:picMkLst>
            <pc:docMk/>
            <pc:sldMk cId="2425843096" sldId="266"/>
            <ac:picMk id="6" creationId="{01F5EF46-6ED3-924E-B1D0-28787D86535F}"/>
          </ac:picMkLst>
        </pc:picChg>
        <pc:picChg chg="del">
          <ac:chgData name="Patricia Galindo" userId="98788cea-9b2d-4023-9b64-43c6e40044f1" providerId="ADAL" clId="{316CA5D8-40CC-44D0-BC45-B9E4CE4D3941}" dt="2023-09-21T07:48:27.944" v="26" actId="478"/>
          <ac:picMkLst>
            <pc:docMk/>
            <pc:sldMk cId="2425843096" sldId="266"/>
            <ac:picMk id="9" creationId="{066F7F6C-1807-A54D-AE21-051A6CC91B2E}"/>
          </ac:picMkLst>
        </pc:picChg>
        <pc:picChg chg="add mod">
          <ac:chgData name="Patricia Galindo" userId="98788cea-9b2d-4023-9b64-43c6e40044f1" providerId="ADAL" clId="{316CA5D8-40CC-44D0-BC45-B9E4CE4D3941}" dt="2023-09-21T07:48:30.552" v="27"/>
          <ac:picMkLst>
            <pc:docMk/>
            <pc:sldMk cId="2425843096" sldId="266"/>
            <ac:picMk id="12" creationId="{71D885B2-A747-A342-081D-884799F929E0}"/>
          </ac:picMkLst>
        </pc:picChg>
        <pc:cxnChg chg="del">
          <ac:chgData name="Patricia Galindo" userId="98788cea-9b2d-4023-9b64-43c6e40044f1" providerId="ADAL" clId="{316CA5D8-40CC-44D0-BC45-B9E4CE4D3941}" dt="2023-09-21T07:48:27.944" v="26" actId="478"/>
          <ac:cxnSpMkLst>
            <pc:docMk/>
            <pc:sldMk cId="2425843096" sldId="266"/>
            <ac:cxnSpMk id="10" creationId="{06EA9CC9-5CC6-37D3-1566-B019A0F79259}"/>
          </ac:cxnSpMkLst>
        </pc:cxnChg>
      </pc:sldChg>
      <pc:sldChg chg="addSp delSp modSp mod">
        <pc:chgData name="Patricia Galindo" userId="98788cea-9b2d-4023-9b64-43c6e40044f1" providerId="ADAL" clId="{316CA5D8-40CC-44D0-BC45-B9E4CE4D3941}" dt="2023-09-21T07:48:40.661" v="30"/>
        <pc:sldMkLst>
          <pc:docMk/>
          <pc:sldMk cId="2456321820" sldId="267"/>
        </pc:sldMkLst>
        <pc:spChg chg="del">
          <ac:chgData name="Patricia Galindo" userId="98788cea-9b2d-4023-9b64-43c6e40044f1" providerId="ADAL" clId="{316CA5D8-40CC-44D0-BC45-B9E4CE4D3941}" dt="2023-09-21T07:48:38.647" v="29" actId="478"/>
          <ac:spMkLst>
            <pc:docMk/>
            <pc:sldMk cId="2456321820" sldId="267"/>
            <ac:spMk id="2" creationId="{C35EC8F5-4C85-9B40-A58D-FBC177CF116B}"/>
          </ac:spMkLst>
        </pc:spChg>
        <pc:spChg chg="del">
          <ac:chgData name="Patricia Galindo" userId="98788cea-9b2d-4023-9b64-43c6e40044f1" providerId="ADAL" clId="{316CA5D8-40CC-44D0-BC45-B9E4CE4D3941}" dt="2023-09-21T07:48:35.416" v="28" actId="478"/>
          <ac:spMkLst>
            <pc:docMk/>
            <pc:sldMk cId="2456321820" sldId="267"/>
            <ac:spMk id="3" creationId="{AD395AE8-2CE9-C446-ABD8-73F981ACAC38}"/>
          </ac:spMkLst>
        </pc:spChg>
        <pc:spChg chg="del">
          <ac:chgData name="Patricia Galindo" userId="98788cea-9b2d-4023-9b64-43c6e40044f1" providerId="ADAL" clId="{316CA5D8-40CC-44D0-BC45-B9E4CE4D3941}" dt="2023-09-21T07:48:35.416" v="28" actId="478"/>
          <ac:spMkLst>
            <pc:docMk/>
            <pc:sldMk cId="2456321820" sldId="267"/>
            <ac:spMk id="5" creationId="{C71FC256-E1ED-3BAF-7BA9-6EDC118EA116}"/>
          </ac:spMkLst>
        </pc:spChg>
        <pc:spChg chg="del">
          <ac:chgData name="Patricia Galindo" userId="98788cea-9b2d-4023-9b64-43c6e40044f1" providerId="ADAL" clId="{316CA5D8-40CC-44D0-BC45-B9E4CE4D3941}" dt="2023-09-21T07:48:35.416" v="28" actId="478"/>
          <ac:spMkLst>
            <pc:docMk/>
            <pc:sldMk cId="2456321820" sldId="267"/>
            <ac:spMk id="6" creationId="{F86A56DF-E4B7-08DB-F32F-6951FFC95FF4}"/>
          </ac:spMkLst>
        </pc:spChg>
        <pc:spChg chg="del">
          <ac:chgData name="Patricia Galindo" userId="98788cea-9b2d-4023-9b64-43c6e40044f1" providerId="ADAL" clId="{316CA5D8-40CC-44D0-BC45-B9E4CE4D3941}" dt="2023-09-21T07:48:35.416" v="28" actId="478"/>
          <ac:spMkLst>
            <pc:docMk/>
            <pc:sldMk cId="2456321820" sldId="267"/>
            <ac:spMk id="7" creationId="{EA5CBE58-24ED-4247-B0CC-F561C514490C}"/>
          </ac:spMkLst>
        </pc:spChg>
        <pc:picChg chg="del">
          <ac:chgData name="Patricia Galindo" userId="98788cea-9b2d-4023-9b64-43c6e40044f1" providerId="ADAL" clId="{316CA5D8-40CC-44D0-BC45-B9E4CE4D3941}" dt="2023-09-21T07:48:35.416" v="28" actId="478"/>
          <ac:picMkLst>
            <pc:docMk/>
            <pc:sldMk cId="2456321820" sldId="267"/>
            <ac:picMk id="4" creationId="{ECF50EC3-97B1-4E40-91BD-3BD227367B04}"/>
          </ac:picMkLst>
        </pc:picChg>
        <pc:picChg chg="add mod">
          <ac:chgData name="Patricia Galindo" userId="98788cea-9b2d-4023-9b64-43c6e40044f1" providerId="ADAL" clId="{316CA5D8-40CC-44D0-BC45-B9E4CE4D3941}" dt="2023-09-21T07:48:40.661" v="30"/>
          <ac:picMkLst>
            <pc:docMk/>
            <pc:sldMk cId="2456321820" sldId="267"/>
            <ac:picMk id="10" creationId="{58307E2A-5FCC-DD6A-CD00-DB4D814DBDDC}"/>
          </ac:picMkLst>
        </pc:picChg>
        <pc:cxnChg chg="del">
          <ac:chgData name="Patricia Galindo" userId="98788cea-9b2d-4023-9b64-43c6e40044f1" providerId="ADAL" clId="{316CA5D8-40CC-44D0-BC45-B9E4CE4D3941}" dt="2023-09-21T07:48:35.416" v="28" actId="478"/>
          <ac:cxnSpMkLst>
            <pc:docMk/>
            <pc:sldMk cId="2456321820" sldId="267"/>
            <ac:cxnSpMk id="8" creationId="{C46560CA-E131-B045-8AA6-EC2F3D9F75EB}"/>
          </ac:cxnSpMkLst>
        </pc:cxnChg>
      </pc:sldChg>
      <pc:sldChg chg="addSp delSp modSp mod">
        <pc:chgData name="Patricia Galindo" userId="98788cea-9b2d-4023-9b64-43c6e40044f1" providerId="ADAL" clId="{316CA5D8-40CC-44D0-BC45-B9E4CE4D3941}" dt="2023-09-21T07:50:20.006" v="58"/>
        <pc:sldMkLst>
          <pc:docMk/>
          <pc:sldMk cId="1149942206" sldId="268"/>
        </pc:sldMkLst>
        <pc:spChg chg="del">
          <ac:chgData name="Patricia Galindo" userId="98788cea-9b2d-4023-9b64-43c6e40044f1" providerId="ADAL" clId="{316CA5D8-40CC-44D0-BC45-B9E4CE4D3941}" dt="2023-09-21T07:50:15.957" v="56" actId="478"/>
          <ac:spMkLst>
            <pc:docMk/>
            <pc:sldMk cId="1149942206" sldId="268"/>
            <ac:spMk id="3" creationId="{AD395AE8-2CE9-C446-ABD8-73F981ACAC38}"/>
          </ac:spMkLst>
        </pc:spChg>
        <pc:spChg chg="del">
          <ac:chgData name="Patricia Galindo" userId="98788cea-9b2d-4023-9b64-43c6e40044f1" providerId="ADAL" clId="{316CA5D8-40CC-44D0-BC45-B9E4CE4D3941}" dt="2023-09-21T07:50:15.957" v="56" actId="478"/>
          <ac:spMkLst>
            <pc:docMk/>
            <pc:sldMk cId="1149942206" sldId="268"/>
            <ac:spMk id="4" creationId="{8D0E93B8-A7F7-CBFE-D00F-7DE19A3504E1}"/>
          </ac:spMkLst>
        </pc:spChg>
        <pc:spChg chg="del">
          <ac:chgData name="Patricia Galindo" userId="98788cea-9b2d-4023-9b64-43c6e40044f1" providerId="ADAL" clId="{316CA5D8-40CC-44D0-BC45-B9E4CE4D3941}" dt="2023-09-21T07:50:17.780" v="57" actId="478"/>
          <ac:spMkLst>
            <pc:docMk/>
            <pc:sldMk cId="1149942206" sldId="268"/>
            <ac:spMk id="5" creationId="{5B93E625-4B8C-6813-17FF-20994C4D9579}"/>
          </ac:spMkLst>
        </pc:spChg>
        <pc:spChg chg="del">
          <ac:chgData name="Patricia Galindo" userId="98788cea-9b2d-4023-9b64-43c6e40044f1" providerId="ADAL" clId="{316CA5D8-40CC-44D0-BC45-B9E4CE4D3941}" dt="2023-09-21T07:50:15.957" v="56" actId="478"/>
          <ac:spMkLst>
            <pc:docMk/>
            <pc:sldMk cId="1149942206" sldId="268"/>
            <ac:spMk id="6" creationId="{2A984312-79B3-5641-9823-D460CA06B0B3}"/>
          </ac:spMkLst>
        </pc:spChg>
        <pc:picChg chg="add mod">
          <ac:chgData name="Patricia Galindo" userId="98788cea-9b2d-4023-9b64-43c6e40044f1" providerId="ADAL" clId="{316CA5D8-40CC-44D0-BC45-B9E4CE4D3941}" dt="2023-09-21T07:50:20.006" v="58"/>
          <ac:picMkLst>
            <pc:docMk/>
            <pc:sldMk cId="1149942206" sldId="268"/>
            <ac:picMk id="8" creationId="{8051232D-6CE7-C03F-75E8-6976DCB212CF}"/>
          </ac:picMkLst>
        </pc:picChg>
        <pc:cxnChg chg="del">
          <ac:chgData name="Patricia Galindo" userId="98788cea-9b2d-4023-9b64-43c6e40044f1" providerId="ADAL" clId="{316CA5D8-40CC-44D0-BC45-B9E4CE4D3941}" dt="2023-09-21T07:50:15.957" v="56" actId="478"/>
          <ac:cxnSpMkLst>
            <pc:docMk/>
            <pc:sldMk cId="1149942206" sldId="268"/>
            <ac:cxnSpMk id="2" creationId="{5A0012E4-2B32-A5CB-E70A-00AF5ACEE4C4}"/>
          </ac:cxnSpMkLst>
        </pc:cxnChg>
      </pc:sldChg>
      <pc:sldChg chg="addSp delSp modSp mod">
        <pc:chgData name="Patricia Galindo" userId="98788cea-9b2d-4023-9b64-43c6e40044f1" providerId="ADAL" clId="{316CA5D8-40CC-44D0-BC45-B9E4CE4D3941}" dt="2023-09-21T07:47:43.192" v="13"/>
        <pc:sldMkLst>
          <pc:docMk/>
          <pc:sldMk cId="2498645638" sldId="280"/>
        </pc:sldMkLst>
        <pc:spChg chg="del">
          <ac:chgData name="Patricia Galindo" userId="98788cea-9b2d-4023-9b64-43c6e40044f1" providerId="ADAL" clId="{316CA5D8-40CC-44D0-BC45-B9E4CE4D3941}" dt="2023-09-21T07:47:40.786" v="12" actId="478"/>
          <ac:spMkLst>
            <pc:docMk/>
            <pc:sldMk cId="2498645638" sldId="280"/>
            <ac:spMk id="2" creationId="{00000000-0000-0000-0000-000000000000}"/>
          </ac:spMkLst>
        </pc:spChg>
        <pc:spChg chg="del">
          <ac:chgData name="Patricia Galindo" userId="98788cea-9b2d-4023-9b64-43c6e40044f1" providerId="ADAL" clId="{316CA5D8-40CC-44D0-BC45-B9E4CE4D3941}" dt="2023-09-21T07:47:40.786" v="12" actId="478"/>
          <ac:spMkLst>
            <pc:docMk/>
            <pc:sldMk cId="2498645638" sldId="280"/>
            <ac:spMk id="5" creationId="{9CF75693-B49D-C067-322B-01D35479673C}"/>
          </ac:spMkLst>
        </pc:spChg>
        <pc:spChg chg="del">
          <ac:chgData name="Patricia Galindo" userId="98788cea-9b2d-4023-9b64-43c6e40044f1" providerId="ADAL" clId="{316CA5D8-40CC-44D0-BC45-B9E4CE4D3941}" dt="2023-09-21T07:47:40.786" v="12" actId="478"/>
          <ac:spMkLst>
            <pc:docMk/>
            <pc:sldMk cId="2498645638" sldId="280"/>
            <ac:spMk id="11" creationId="{00000000-0000-0000-0000-000000000000}"/>
          </ac:spMkLst>
        </pc:spChg>
        <pc:spChg chg="del">
          <ac:chgData name="Patricia Galindo" userId="98788cea-9b2d-4023-9b64-43c6e40044f1" providerId="ADAL" clId="{316CA5D8-40CC-44D0-BC45-B9E4CE4D3941}" dt="2023-09-21T07:47:40.786" v="12" actId="478"/>
          <ac:spMkLst>
            <pc:docMk/>
            <pc:sldMk cId="2498645638" sldId="280"/>
            <ac:spMk id="15" creationId="{D9585313-7A69-D740-A72E-BB4272170741}"/>
          </ac:spMkLst>
        </pc:spChg>
        <pc:spChg chg="del">
          <ac:chgData name="Patricia Galindo" userId="98788cea-9b2d-4023-9b64-43c6e40044f1" providerId="ADAL" clId="{316CA5D8-40CC-44D0-BC45-B9E4CE4D3941}" dt="2023-09-21T07:47:40.786" v="12" actId="478"/>
          <ac:spMkLst>
            <pc:docMk/>
            <pc:sldMk cId="2498645638" sldId="280"/>
            <ac:spMk id="39" creationId="{00000000-0000-0000-0000-000000000000}"/>
          </ac:spMkLst>
        </pc:spChg>
        <pc:grpChg chg="del">
          <ac:chgData name="Patricia Galindo" userId="98788cea-9b2d-4023-9b64-43c6e40044f1" providerId="ADAL" clId="{316CA5D8-40CC-44D0-BC45-B9E4CE4D3941}" dt="2023-09-21T07:47:40.786" v="12" actId="478"/>
          <ac:grpSpMkLst>
            <pc:docMk/>
            <pc:sldMk cId="2498645638" sldId="280"/>
            <ac:grpSpMk id="37" creationId="{00000000-0000-0000-0000-000000000000}"/>
          </ac:grpSpMkLst>
        </pc:grpChg>
        <pc:grpChg chg="del">
          <ac:chgData name="Patricia Galindo" userId="98788cea-9b2d-4023-9b64-43c6e40044f1" providerId="ADAL" clId="{316CA5D8-40CC-44D0-BC45-B9E4CE4D3941}" dt="2023-09-21T07:47:40.786" v="12" actId="478"/>
          <ac:grpSpMkLst>
            <pc:docMk/>
            <pc:sldMk cId="2498645638" sldId="280"/>
            <ac:grpSpMk id="38" creationId="{00000000-0000-0000-0000-000000000000}"/>
          </ac:grpSpMkLst>
        </pc:grpChg>
        <pc:picChg chg="add mod">
          <ac:chgData name="Patricia Galindo" userId="98788cea-9b2d-4023-9b64-43c6e40044f1" providerId="ADAL" clId="{316CA5D8-40CC-44D0-BC45-B9E4CE4D3941}" dt="2023-09-21T07:47:43.192" v="13"/>
          <ac:picMkLst>
            <pc:docMk/>
            <pc:sldMk cId="2498645638" sldId="280"/>
            <ac:picMk id="19" creationId="{259AEABB-5A05-07E1-C98D-C68BC61CB99F}"/>
          </ac:picMkLst>
        </pc:picChg>
        <pc:cxnChg chg="del">
          <ac:chgData name="Patricia Galindo" userId="98788cea-9b2d-4023-9b64-43c6e40044f1" providerId="ADAL" clId="{316CA5D8-40CC-44D0-BC45-B9E4CE4D3941}" dt="2023-09-21T07:47:40.786" v="12" actId="478"/>
          <ac:cxnSpMkLst>
            <pc:docMk/>
            <pc:sldMk cId="2498645638" sldId="280"/>
            <ac:cxnSpMk id="14" creationId="{E297C3DB-FDCF-8775-0EF3-7B0F73F55024}"/>
          </ac:cxnSpMkLst>
        </pc:cxnChg>
      </pc:sldChg>
      <pc:sldChg chg="addSp delSp modSp mod">
        <pc:chgData name="Patricia Galindo" userId="98788cea-9b2d-4023-9b64-43c6e40044f1" providerId="ADAL" clId="{316CA5D8-40CC-44D0-BC45-B9E4CE4D3941}" dt="2023-09-21T07:48:09.031" v="20"/>
        <pc:sldMkLst>
          <pc:docMk/>
          <pc:sldMk cId="3187366571" sldId="6480"/>
        </pc:sldMkLst>
        <pc:spChg chg="del">
          <ac:chgData name="Patricia Galindo" userId="98788cea-9b2d-4023-9b64-43c6e40044f1" providerId="ADAL" clId="{316CA5D8-40CC-44D0-BC45-B9E4CE4D3941}" dt="2023-09-21T07:48:06.290" v="19" actId="478"/>
          <ac:spMkLst>
            <pc:docMk/>
            <pc:sldMk cId="3187366571" sldId="6480"/>
            <ac:spMk id="2" creationId="{00000000-0000-0000-0000-000000000000}"/>
          </ac:spMkLst>
        </pc:spChg>
        <pc:spChg chg="del">
          <ac:chgData name="Patricia Galindo" userId="98788cea-9b2d-4023-9b64-43c6e40044f1" providerId="ADAL" clId="{316CA5D8-40CC-44D0-BC45-B9E4CE4D3941}" dt="2023-09-21T07:48:04.310" v="18" actId="478"/>
          <ac:spMkLst>
            <pc:docMk/>
            <pc:sldMk cId="3187366571" sldId="6480"/>
            <ac:spMk id="3" creationId="{476E2B31-0F47-9FD0-F473-6D45184CD1D8}"/>
          </ac:spMkLst>
        </pc:spChg>
        <pc:spChg chg="del">
          <ac:chgData name="Patricia Galindo" userId="98788cea-9b2d-4023-9b64-43c6e40044f1" providerId="ADAL" clId="{316CA5D8-40CC-44D0-BC45-B9E4CE4D3941}" dt="2023-09-21T07:48:04.310" v="18" actId="478"/>
          <ac:spMkLst>
            <pc:docMk/>
            <pc:sldMk cId="3187366571" sldId="6480"/>
            <ac:spMk id="5" creationId="{00000000-0000-0000-0000-000000000000}"/>
          </ac:spMkLst>
        </pc:spChg>
        <pc:spChg chg="del">
          <ac:chgData name="Patricia Galindo" userId="98788cea-9b2d-4023-9b64-43c6e40044f1" providerId="ADAL" clId="{316CA5D8-40CC-44D0-BC45-B9E4CE4D3941}" dt="2023-09-21T07:48:04.310" v="18" actId="478"/>
          <ac:spMkLst>
            <pc:docMk/>
            <pc:sldMk cId="3187366571" sldId="6480"/>
            <ac:spMk id="16" creationId="{0330E465-F989-E557-8E1F-BE9D77B25493}"/>
          </ac:spMkLst>
        </pc:spChg>
        <pc:spChg chg="del">
          <ac:chgData name="Patricia Galindo" userId="98788cea-9b2d-4023-9b64-43c6e40044f1" providerId="ADAL" clId="{316CA5D8-40CC-44D0-BC45-B9E4CE4D3941}" dt="2023-09-21T07:48:04.310" v="18" actId="478"/>
          <ac:spMkLst>
            <pc:docMk/>
            <pc:sldMk cId="3187366571" sldId="6480"/>
            <ac:spMk id="17" creationId="{C01DA156-5385-574D-A74A-01B33DABBEEF}"/>
          </ac:spMkLst>
        </pc:spChg>
        <pc:grpChg chg="del">
          <ac:chgData name="Patricia Galindo" userId="98788cea-9b2d-4023-9b64-43c6e40044f1" providerId="ADAL" clId="{316CA5D8-40CC-44D0-BC45-B9E4CE4D3941}" dt="2023-09-21T07:48:04.310" v="18" actId="478"/>
          <ac:grpSpMkLst>
            <pc:docMk/>
            <pc:sldMk cId="3187366571" sldId="6480"/>
            <ac:grpSpMk id="7" creationId="{00000000-0000-0000-0000-000000000000}"/>
          </ac:grpSpMkLst>
        </pc:grpChg>
        <pc:graphicFrameChg chg="del">
          <ac:chgData name="Patricia Galindo" userId="98788cea-9b2d-4023-9b64-43c6e40044f1" providerId="ADAL" clId="{316CA5D8-40CC-44D0-BC45-B9E4CE4D3941}" dt="2023-09-21T07:48:04.310" v="18" actId="478"/>
          <ac:graphicFrameMkLst>
            <pc:docMk/>
            <pc:sldMk cId="3187366571" sldId="6480"/>
            <ac:graphicFrameMk id="6" creationId="{00000000-0000-0000-0000-000000000000}"/>
          </ac:graphicFrameMkLst>
        </pc:graphicFrameChg>
        <pc:picChg chg="add mod">
          <ac:chgData name="Patricia Galindo" userId="98788cea-9b2d-4023-9b64-43c6e40044f1" providerId="ADAL" clId="{316CA5D8-40CC-44D0-BC45-B9E4CE4D3941}" dt="2023-09-21T07:48:09.031" v="20"/>
          <ac:picMkLst>
            <pc:docMk/>
            <pc:sldMk cId="3187366571" sldId="6480"/>
            <ac:picMk id="18" creationId="{6CAD6FAC-1090-BBF3-71E3-8B30AC0A88B6}"/>
          </ac:picMkLst>
        </pc:picChg>
      </pc:sldChg>
      <pc:sldChg chg="addSp delSp modSp mod">
        <pc:chgData name="Patricia Galindo" userId="98788cea-9b2d-4023-9b64-43c6e40044f1" providerId="ADAL" clId="{316CA5D8-40CC-44D0-BC45-B9E4CE4D3941}" dt="2023-09-21T07:49:00.133" v="36"/>
        <pc:sldMkLst>
          <pc:docMk/>
          <pc:sldMk cId="2202797419" sldId="1881840053"/>
        </pc:sldMkLst>
        <pc:spChg chg="del">
          <ac:chgData name="Patricia Galindo" userId="98788cea-9b2d-4023-9b64-43c6e40044f1" providerId="ADAL" clId="{316CA5D8-40CC-44D0-BC45-B9E4CE4D3941}" dt="2023-09-21T07:48:56.550" v="34" actId="478"/>
          <ac:spMkLst>
            <pc:docMk/>
            <pc:sldMk cId="2202797419" sldId="1881840053"/>
            <ac:spMk id="2" creationId="{C35EC8F5-4C85-9B40-A58D-FBC177CF116B}"/>
          </ac:spMkLst>
        </pc:spChg>
        <pc:spChg chg="del">
          <ac:chgData name="Patricia Galindo" userId="98788cea-9b2d-4023-9b64-43c6e40044f1" providerId="ADAL" clId="{316CA5D8-40CC-44D0-BC45-B9E4CE4D3941}" dt="2023-09-21T07:48:56.550" v="34" actId="478"/>
          <ac:spMkLst>
            <pc:docMk/>
            <pc:sldMk cId="2202797419" sldId="1881840053"/>
            <ac:spMk id="3" creationId="{AD395AE8-2CE9-C446-ABD8-73F981ACAC38}"/>
          </ac:spMkLst>
        </pc:spChg>
        <pc:spChg chg="del">
          <ac:chgData name="Patricia Galindo" userId="98788cea-9b2d-4023-9b64-43c6e40044f1" providerId="ADAL" clId="{316CA5D8-40CC-44D0-BC45-B9E4CE4D3941}" dt="2023-09-21T07:48:58.077" v="35" actId="478"/>
          <ac:spMkLst>
            <pc:docMk/>
            <pc:sldMk cId="2202797419" sldId="1881840053"/>
            <ac:spMk id="4" creationId="{EB6EDC6A-645B-5D12-4DFA-BE53B75AC623}"/>
          </ac:spMkLst>
        </pc:spChg>
        <pc:spChg chg="del">
          <ac:chgData name="Patricia Galindo" userId="98788cea-9b2d-4023-9b64-43c6e40044f1" providerId="ADAL" clId="{316CA5D8-40CC-44D0-BC45-B9E4CE4D3941}" dt="2023-09-21T07:48:56.550" v="34" actId="478"/>
          <ac:spMkLst>
            <pc:docMk/>
            <pc:sldMk cId="2202797419" sldId="1881840053"/>
            <ac:spMk id="7" creationId="{EA5CBE58-24ED-4247-B0CC-F561C514490C}"/>
          </ac:spMkLst>
        </pc:spChg>
        <pc:spChg chg="del">
          <ac:chgData name="Patricia Galindo" userId="98788cea-9b2d-4023-9b64-43c6e40044f1" providerId="ADAL" clId="{316CA5D8-40CC-44D0-BC45-B9E4CE4D3941}" dt="2023-09-21T07:48:56.550" v="34" actId="478"/>
          <ac:spMkLst>
            <pc:docMk/>
            <pc:sldMk cId="2202797419" sldId="1881840053"/>
            <ac:spMk id="11" creationId="{B0ACB72C-CD12-A2B0-BE57-36A311A5ACC2}"/>
          </ac:spMkLst>
        </pc:spChg>
        <pc:graphicFrameChg chg="del">
          <ac:chgData name="Patricia Galindo" userId="98788cea-9b2d-4023-9b64-43c6e40044f1" providerId="ADAL" clId="{316CA5D8-40CC-44D0-BC45-B9E4CE4D3941}" dt="2023-09-21T07:48:56.550" v="34" actId="478"/>
          <ac:graphicFrameMkLst>
            <pc:docMk/>
            <pc:sldMk cId="2202797419" sldId="1881840053"/>
            <ac:graphicFrameMk id="6" creationId="{D6D95876-BEAE-3F08-E0D7-BE01EF591967}"/>
          </ac:graphicFrameMkLst>
        </pc:graphicFrameChg>
        <pc:picChg chg="add mod">
          <ac:chgData name="Patricia Galindo" userId="98788cea-9b2d-4023-9b64-43c6e40044f1" providerId="ADAL" clId="{316CA5D8-40CC-44D0-BC45-B9E4CE4D3941}" dt="2023-09-21T07:49:00.133" v="36"/>
          <ac:picMkLst>
            <pc:docMk/>
            <pc:sldMk cId="2202797419" sldId="1881840053"/>
            <ac:picMk id="9" creationId="{EDC28A7E-5A47-54C8-BD5F-D83DE94A4F6B}"/>
          </ac:picMkLst>
        </pc:picChg>
        <pc:cxnChg chg="del">
          <ac:chgData name="Patricia Galindo" userId="98788cea-9b2d-4023-9b64-43c6e40044f1" providerId="ADAL" clId="{316CA5D8-40CC-44D0-BC45-B9E4CE4D3941}" dt="2023-09-21T07:48:56.550" v="34" actId="478"/>
          <ac:cxnSpMkLst>
            <pc:docMk/>
            <pc:sldMk cId="2202797419" sldId="1881840053"/>
            <ac:cxnSpMk id="5" creationId="{9A59520F-8F6D-E36E-1132-BBC345CC3DD7}"/>
          </ac:cxnSpMkLst>
        </pc:cxnChg>
      </pc:sldChg>
      <pc:sldChg chg="addSp delSp modSp mod">
        <pc:chgData name="Patricia Galindo" userId="98788cea-9b2d-4023-9b64-43c6e40044f1" providerId="ADAL" clId="{316CA5D8-40CC-44D0-BC45-B9E4CE4D3941}" dt="2023-09-21T07:48:48.831" v="33"/>
        <pc:sldMkLst>
          <pc:docMk/>
          <pc:sldMk cId="1064834620" sldId="2147375434"/>
        </pc:sldMkLst>
        <pc:spChg chg="del">
          <ac:chgData name="Patricia Galindo" userId="98788cea-9b2d-4023-9b64-43c6e40044f1" providerId="ADAL" clId="{316CA5D8-40CC-44D0-BC45-B9E4CE4D3941}" dt="2023-09-21T07:48:44.758" v="31" actId="478"/>
          <ac:spMkLst>
            <pc:docMk/>
            <pc:sldMk cId="1064834620" sldId="2147375434"/>
            <ac:spMk id="2" creationId="{8AD8706A-5405-C4EA-313A-661E3275EFAA}"/>
          </ac:spMkLst>
        </pc:spChg>
        <pc:spChg chg="del">
          <ac:chgData name="Patricia Galindo" userId="98788cea-9b2d-4023-9b64-43c6e40044f1" providerId="ADAL" clId="{316CA5D8-40CC-44D0-BC45-B9E4CE4D3941}" dt="2023-09-21T07:48:44.758" v="31" actId="478"/>
          <ac:spMkLst>
            <pc:docMk/>
            <pc:sldMk cId="1064834620" sldId="2147375434"/>
            <ac:spMk id="17" creationId="{1E5A1995-C3B2-7C7A-A0AA-062AC462053C}"/>
          </ac:spMkLst>
        </pc:spChg>
        <pc:spChg chg="del">
          <ac:chgData name="Patricia Galindo" userId="98788cea-9b2d-4023-9b64-43c6e40044f1" providerId="ADAL" clId="{316CA5D8-40CC-44D0-BC45-B9E4CE4D3941}" dt="2023-09-21T07:48:44.758" v="31" actId="478"/>
          <ac:spMkLst>
            <pc:docMk/>
            <pc:sldMk cId="1064834620" sldId="2147375434"/>
            <ac:spMk id="18" creationId="{601FA38C-90F8-4735-BE5F-29FC03D60985}"/>
          </ac:spMkLst>
        </pc:spChg>
        <pc:spChg chg="del">
          <ac:chgData name="Patricia Galindo" userId="98788cea-9b2d-4023-9b64-43c6e40044f1" providerId="ADAL" clId="{316CA5D8-40CC-44D0-BC45-B9E4CE4D3941}" dt="2023-09-21T07:48:44.758" v="31" actId="478"/>
          <ac:spMkLst>
            <pc:docMk/>
            <pc:sldMk cId="1064834620" sldId="2147375434"/>
            <ac:spMk id="32" creationId="{D478956D-D36B-CBE3-6214-198A5603A831}"/>
          </ac:spMkLst>
        </pc:spChg>
        <pc:spChg chg="del">
          <ac:chgData name="Patricia Galindo" userId="98788cea-9b2d-4023-9b64-43c6e40044f1" providerId="ADAL" clId="{316CA5D8-40CC-44D0-BC45-B9E4CE4D3941}" dt="2023-09-21T07:48:46.503" v="32" actId="478"/>
          <ac:spMkLst>
            <pc:docMk/>
            <pc:sldMk cId="1064834620" sldId="2147375434"/>
            <ac:spMk id="33" creationId="{1D463304-B265-9178-7EA4-377B12BF8CC8}"/>
          </ac:spMkLst>
        </pc:spChg>
        <pc:spChg chg="del">
          <ac:chgData name="Patricia Galindo" userId="98788cea-9b2d-4023-9b64-43c6e40044f1" providerId="ADAL" clId="{316CA5D8-40CC-44D0-BC45-B9E4CE4D3941}" dt="2023-09-21T07:48:44.758" v="31" actId="478"/>
          <ac:spMkLst>
            <pc:docMk/>
            <pc:sldMk cId="1064834620" sldId="2147375434"/>
            <ac:spMk id="34" creationId="{D609528E-8EDE-03A8-AE67-B7EEB2A93271}"/>
          </ac:spMkLst>
        </pc:spChg>
        <pc:grpChg chg="del">
          <ac:chgData name="Patricia Galindo" userId="98788cea-9b2d-4023-9b64-43c6e40044f1" providerId="ADAL" clId="{316CA5D8-40CC-44D0-BC45-B9E4CE4D3941}" dt="2023-09-21T07:48:44.758" v="31" actId="478"/>
          <ac:grpSpMkLst>
            <pc:docMk/>
            <pc:sldMk cId="1064834620" sldId="2147375434"/>
            <ac:grpSpMk id="4" creationId="{C1584728-4C84-9C51-8701-21EB34DD9C58}"/>
          </ac:grpSpMkLst>
        </pc:grpChg>
        <pc:grpChg chg="del">
          <ac:chgData name="Patricia Galindo" userId="98788cea-9b2d-4023-9b64-43c6e40044f1" providerId="ADAL" clId="{316CA5D8-40CC-44D0-BC45-B9E4CE4D3941}" dt="2023-09-21T07:48:44.758" v="31" actId="478"/>
          <ac:grpSpMkLst>
            <pc:docMk/>
            <pc:sldMk cId="1064834620" sldId="2147375434"/>
            <ac:grpSpMk id="9" creationId="{E93AA247-4469-B5EE-21D0-EE68D5923DB0}"/>
          </ac:grpSpMkLst>
        </pc:grpChg>
        <pc:picChg chg="del">
          <ac:chgData name="Patricia Galindo" userId="98788cea-9b2d-4023-9b64-43c6e40044f1" providerId="ADAL" clId="{316CA5D8-40CC-44D0-BC45-B9E4CE4D3941}" dt="2023-09-21T07:48:44.758" v="31" actId="478"/>
          <ac:picMkLst>
            <pc:docMk/>
            <pc:sldMk cId="1064834620" sldId="2147375434"/>
            <ac:picMk id="3" creationId="{39A240C0-C5CE-B643-B19A-6E77C382A06D}"/>
          </ac:picMkLst>
        </pc:picChg>
        <pc:picChg chg="add mod">
          <ac:chgData name="Patricia Galindo" userId="98788cea-9b2d-4023-9b64-43c6e40044f1" providerId="ADAL" clId="{316CA5D8-40CC-44D0-BC45-B9E4CE4D3941}" dt="2023-09-21T07:48:48.831" v="33"/>
          <ac:picMkLst>
            <pc:docMk/>
            <pc:sldMk cId="1064834620" sldId="2147375434"/>
            <ac:picMk id="20" creationId="{352CD3E2-0626-883C-B4AA-295B5A1CC486}"/>
          </ac:picMkLst>
        </pc:picChg>
        <pc:cxnChg chg="mod">
          <ac:chgData name="Patricia Galindo" userId="98788cea-9b2d-4023-9b64-43c6e40044f1" providerId="ADAL" clId="{316CA5D8-40CC-44D0-BC45-B9E4CE4D3941}" dt="2023-09-21T07:48:44.758" v="31" actId="478"/>
          <ac:cxnSpMkLst>
            <pc:docMk/>
            <pc:sldMk cId="1064834620" sldId="2147375434"/>
            <ac:cxnSpMk id="14" creationId="{4C4DCBF5-EC5D-287E-727A-7379CCB867BB}"/>
          </ac:cxnSpMkLst>
        </pc:cxnChg>
      </pc:sldChg>
      <pc:sldChg chg="addSp delSp modSp mod">
        <pc:chgData name="Patricia Galindo" userId="98788cea-9b2d-4023-9b64-43c6e40044f1" providerId="ADAL" clId="{316CA5D8-40CC-44D0-BC45-B9E4CE4D3941}" dt="2023-09-21T07:49:08.532" v="39"/>
        <pc:sldMkLst>
          <pc:docMk/>
          <pc:sldMk cId="3022331215" sldId="2147375437"/>
        </pc:sldMkLst>
        <pc:spChg chg="del">
          <ac:chgData name="Patricia Galindo" userId="98788cea-9b2d-4023-9b64-43c6e40044f1" providerId="ADAL" clId="{316CA5D8-40CC-44D0-BC45-B9E4CE4D3941}" dt="2023-09-21T07:49:04.204" v="37" actId="478"/>
          <ac:spMkLst>
            <pc:docMk/>
            <pc:sldMk cId="3022331215" sldId="2147375437"/>
            <ac:spMk id="20" creationId="{D1F76478-D5C3-CA83-FB5B-4C1A48AA0E8E}"/>
          </ac:spMkLst>
        </pc:spChg>
        <pc:spChg chg="del">
          <ac:chgData name="Patricia Galindo" userId="98788cea-9b2d-4023-9b64-43c6e40044f1" providerId="ADAL" clId="{316CA5D8-40CC-44D0-BC45-B9E4CE4D3941}" dt="2023-09-21T07:49:04.204" v="37" actId="478"/>
          <ac:spMkLst>
            <pc:docMk/>
            <pc:sldMk cId="3022331215" sldId="2147375437"/>
            <ac:spMk id="21" creationId="{5BB6FCB9-3E19-5907-1EE2-1B8562E21CF7}"/>
          </ac:spMkLst>
        </pc:spChg>
        <pc:spChg chg="del">
          <ac:chgData name="Patricia Galindo" userId="98788cea-9b2d-4023-9b64-43c6e40044f1" providerId="ADAL" clId="{316CA5D8-40CC-44D0-BC45-B9E4CE4D3941}" dt="2023-09-21T07:49:04.204" v="37" actId="478"/>
          <ac:spMkLst>
            <pc:docMk/>
            <pc:sldMk cId="3022331215" sldId="2147375437"/>
            <ac:spMk id="22" creationId="{8CBF2D20-ADCB-3863-328C-8697C00D3EBA}"/>
          </ac:spMkLst>
        </pc:spChg>
        <pc:spChg chg="del">
          <ac:chgData name="Patricia Galindo" userId="98788cea-9b2d-4023-9b64-43c6e40044f1" providerId="ADAL" clId="{316CA5D8-40CC-44D0-BC45-B9E4CE4D3941}" dt="2023-09-21T07:49:04.204" v="37" actId="478"/>
          <ac:spMkLst>
            <pc:docMk/>
            <pc:sldMk cId="3022331215" sldId="2147375437"/>
            <ac:spMk id="23" creationId="{91474890-E0FC-3851-9505-2DD8C64D3EB9}"/>
          </ac:spMkLst>
        </pc:spChg>
        <pc:spChg chg="del">
          <ac:chgData name="Patricia Galindo" userId="98788cea-9b2d-4023-9b64-43c6e40044f1" providerId="ADAL" clId="{316CA5D8-40CC-44D0-BC45-B9E4CE4D3941}" dt="2023-09-21T07:49:04.204" v="37" actId="478"/>
          <ac:spMkLst>
            <pc:docMk/>
            <pc:sldMk cId="3022331215" sldId="2147375437"/>
            <ac:spMk id="24" creationId="{78059F77-B66F-9C14-A8B3-2BCDD073EF0C}"/>
          </ac:spMkLst>
        </pc:spChg>
        <pc:spChg chg="del">
          <ac:chgData name="Patricia Galindo" userId="98788cea-9b2d-4023-9b64-43c6e40044f1" providerId="ADAL" clId="{316CA5D8-40CC-44D0-BC45-B9E4CE4D3941}" dt="2023-09-21T07:49:04.204" v="37" actId="478"/>
          <ac:spMkLst>
            <pc:docMk/>
            <pc:sldMk cId="3022331215" sldId="2147375437"/>
            <ac:spMk id="25" creationId="{B0BE5494-CDB4-A337-3465-2BE5D841A1A0}"/>
          </ac:spMkLst>
        </pc:spChg>
        <pc:spChg chg="del">
          <ac:chgData name="Patricia Galindo" userId="98788cea-9b2d-4023-9b64-43c6e40044f1" providerId="ADAL" clId="{316CA5D8-40CC-44D0-BC45-B9E4CE4D3941}" dt="2023-09-21T07:49:04.204" v="37" actId="478"/>
          <ac:spMkLst>
            <pc:docMk/>
            <pc:sldMk cId="3022331215" sldId="2147375437"/>
            <ac:spMk id="26" creationId="{3FBD63FB-A006-ACA5-41EB-96BAD5DF9C79}"/>
          </ac:spMkLst>
        </pc:spChg>
        <pc:spChg chg="del">
          <ac:chgData name="Patricia Galindo" userId="98788cea-9b2d-4023-9b64-43c6e40044f1" providerId="ADAL" clId="{316CA5D8-40CC-44D0-BC45-B9E4CE4D3941}" dt="2023-09-21T07:49:04.204" v="37" actId="478"/>
          <ac:spMkLst>
            <pc:docMk/>
            <pc:sldMk cId="3022331215" sldId="2147375437"/>
            <ac:spMk id="27" creationId="{142A1856-B9A2-FDD6-0E02-2BBC4B979E19}"/>
          </ac:spMkLst>
        </pc:spChg>
        <pc:spChg chg="del">
          <ac:chgData name="Patricia Galindo" userId="98788cea-9b2d-4023-9b64-43c6e40044f1" providerId="ADAL" clId="{316CA5D8-40CC-44D0-BC45-B9E4CE4D3941}" dt="2023-09-21T07:49:06.151" v="38" actId="478"/>
          <ac:spMkLst>
            <pc:docMk/>
            <pc:sldMk cId="3022331215" sldId="2147375437"/>
            <ac:spMk id="28" creationId="{BAFDC251-390C-81A6-6471-E0022AD8205E}"/>
          </ac:spMkLst>
        </pc:spChg>
        <pc:picChg chg="add mod">
          <ac:chgData name="Patricia Galindo" userId="98788cea-9b2d-4023-9b64-43c6e40044f1" providerId="ADAL" clId="{316CA5D8-40CC-44D0-BC45-B9E4CE4D3941}" dt="2023-09-21T07:49:08.532" v="39"/>
          <ac:picMkLst>
            <pc:docMk/>
            <pc:sldMk cId="3022331215" sldId="2147375437"/>
            <ac:picMk id="3" creationId="{466BC42E-BF25-CE1A-D03A-95CAEE9556E9}"/>
          </ac:picMkLst>
        </pc:picChg>
      </pc:sldChg>
      <pc:sldChg chg="addSp delSp modSp mod">
        <pc:chgData name="Patricia Galindo" userId="98788cea-9b2d-4023-9b64-43c6e40044f1" providerId="ADAL" clId="{316CA5D8-40CC-44D0-BC45-B9E4CE4D3941}" dt="2023-09-21T07:47:50.719" v="15"/>
        <pc:sldMkLst>
          <pc:docMk/>
          <pc:sldMk cId="490016587" sldId="2147375438"/>
        </pc:sldMkLst>
        <pc:spChg chg="del">
          <ac:chgData name="Patricia Galindo" userId="98788cea-9b2d-4023-9b64-43c6e40044f1" providerId="ADAL" clId="{316CA5D8-40CC-44D0-BC45-B9E4CE4D3941}" dt="2023-09-21T07:47:48.389" v="14" actId="478"/>
          <ac:spMkLst>
            <pc:docMk/>
            <pc:sldMk cId="490016587" sldId="2147375438"/>
            <ac:spMk id="4" creationId="{8D88DBB7-DEF6-E04B-B87D-88E406C86F74}"/>
          </ac:spMkLst>
        </pc:spChg>
        <pc:spChg chg="del">
          <ac:chgData name="Patricia Galindo" userId="98788cea-9b2d-4023-9b64-43c6e40044f1" providerId="ADAL" clId="{316CA5D8-40CC-44D0-BC45-B9E4CE4D3941}" dt="2023-09-21T07:47:48.389" v="14" actId="478"/>
          <ac:spMkLst>
            <pc:docMk/>
            <pc:sldMk cId="490016587" sldId="2147375438"/>
            <ac:spMk id="14" creationId="{C7FA233C-3E11-E12A-8FF4-FFEBB4045266}"/>
          </ac:spMkLst>
        </pc:spChg>
        <pc:grpChg chg="del">
          <ac:chgData name="Patricia Galindo" userId="98788cea-9b2d-4023-9b64-43c6e40044f1" providerId="ADAL" clId="{316CA5D8-40CC-44D0-BC45-B9E4CE4D3941}" dt="2023-09-21T07:47:48.389" v="14" actId="478"/>
          <ac:grpSpMkLst>
            <pc:docMk/>
            <pc:sldMk cId="490016587" sldId="2147375438"/>
            <ac:grpSpMk id="2" creationId="{F8AB9D3E-8B21-862F-63B0-24B442E8C83A}"/>
          </ac:grpSpMkLst>
        </pc:grpChg>
        <pc:grpChg chg="del">
          <ac:chgData name="Patricia Galindo" userId="98788cea-9b2d-4023-9b64-43c6e40044f1" providerId="ADAL" clId="{316CA5D8-40CC-44D0-BC45-B9E4CE4D3941}" dt="2023-09-21T07:47:48.389" v="14" actId="478"/>
          <ac:grpSpMkLst>
            <pc:docMk/>
            <pc:sldMk cId="490016587" sldId="2147375438"/>
            <ac:grpSpMk id="9" creationId="{72BB9DB1-01FF-2317-11D9-C68204B1FB90}"/>
          </ac:grpSpMkLst>
        </pc:grpChg>
        <pc:picChg chg="del">
          <ac:chgData name="Patricia Galindo" userId="98788cea-9b2d-4023-9b64-43c6e40044f1" providerId="ADAL" clId="{316CA5D8-40CC-44D0-BC45-B9E4CE4D3941}" dt="2023-09-21T07:47:48.389" v="14" actId="478"/>
          <ac:picMkLst>
            <pc:docMk/>
            <pc:sldMk cId="490016587" sldId="2147375438"/>
            <ac:picMk id="5" creationId="{9AA3B464-027D-F745-B02F-98A07D86D7E2}"/>
          </ac:picMkLst>
        </pc:picChg>
        <pc:picChg chg="add mod">
          <ac:chgData name="Patricia Galindo" userId="98788cea-9b2d-4023-9b64-43c6e40044f1" providerId="ADAL" clId="{316CA5D8-40CC-44D0-BC45-B9E4CE4D3941}" dt="2023-09-21T07:47:50.719" v="15"/>
          <ac:picMkLst>
            <pc:docMk/>
            <pc:sldMk cId="490016587" sldId="2147375438"/>
            <ac:picMk id="16" creationId="{8697EADD-5018-1E53-5B7F-03471E3F388A}"/>
          </ac:picMkLst>
        </pc:picChg>
      </pc:sldChg>
      <pc:sldChg chg="addSp delSp modSp mod">
        <pc:chgData name="Patricia Galindo" userId="98788cea-9b2d-4023-9b64-43c6e40044f1" providerId="ADAL" clId="{316CA5D8-40CC-44D0-BC45-B9E4CE4D3941}" dt="2023-09-21T07:48:23.597" v="25"/>
        <pc:sldMkLst>
          <pc:docMk/>
          <pc:sldMk cId="3675138097" sldId="2147375439"/>
        </pc:sldMkLst>
        <pc:spChg chg="del">
          <ac:chgData name="Patricia Galindo" userId="98788cea-9b2d-4023-9b64-43c6e40044f1" providerId="ADAL" clId="{316CA5D8-40CC-44D0-BC45-B9E4CE4D3941}" dt="2023-09-21T07:48:21.223" v="24" actId="478"/>
          <ac:spMkLst>
            <pc:docMk/>
            <pc:sldMk cId="3675138097" sldId="2147375439"/>
            <ac:spMk id="3" creationId="{A2DE9ACD-33A7-3A41-80A7-A9980CFDE375}"/>
          </ac:spMkLst>
        </pc:spChg>
        <pc:picChg chg="add mod">
          <ac:chgData name="Patricia Galindo" userId="98788cea-9b2d-4023-9b64-43c6e40044f1" providerId="ADAL" clId="{316CA5D8-40CC-44D0-BC45-B9E4CE4D3941}" dt="2023-09-21T07:48:23.597" v="25"/>
          <ac:picMkLst>
            <pc:docMk/>
            <pc:sldMk cId="3675138097" sldId="2147375439"/>
            <ac:picMk id="5" creationId="{A69B5C05-CB71-E687-242C-DCAF52F3EA74}"/>
          </ac:picMkLst>
        </pc:picChg>
      </pc:sldChg>
      <pc:sldChg chg="addSp delSp modSp mod">
        <pc:chgData name="Patricia Galindo" userId="98788cea-9b2d-4023-9b64-43c6e40044f1" providerId="ADAL" clId="{316CA5D8-40CC-44D0-BC45-B9E4CE4D3941}" dt="2023-09-21T07:47:11.941" v="5"/>
        <pc:sldMkLst>
          <pc:docMk/>
          <pc:sldMk cId="402612411" sldId="2147473699"/>
        </pc:sldMkLst>
        <pc:spChg chg="del">
          <ac:chgData name="Patricia Galindo" userId="98788cea-9b2d-4023-9b64-43c6e40044f1" providerId="ADAL" clId="{316CA5D8-40CC-44D0-BC45-B9E4CE4D3941}" dt="2023-09-21T07:47:07.204" v="4" actId="478"/>
          <ac:spMkLst>
            <pc:docMk/>
            <pc:sldMk cId="402612411" sldId="2147473699"/>
            <ac:spMk id="2" creationId="{335CAD75-E6EE-52C3-6268-E51AAC14A99B}"/>
          </ac:spMkLst>
        </pc:spChg>
        <pc:picChg chg="add mod">
          <ac:chgData name="Patricia Galindo" userId="98788cea-9b2d-4023-9b64-43c6e40044f1" providerId="ADAL" clId="{316CA5D8-40CC-44D0-BC45-B9E4CE4D3941}" dt="2023-09-21T07:47:11.941" v="5"/>
          <ac:picMkLst>
            <pc:docMk/>
            <pc:sldMk cId="402612411" sldId="2147473699"/>
            <ac:picMk id="4" creationId="{7895FB95-65E0-D5EA-B8D3-D7EB70B844FF}"/>
          </ac:picMkLst>
        </pc:picChg>
      </pc:sldChg>
      <pc:sldChg chg="addSp delSp modSp mod">
        <pc:chgData name="Patricia Galindo" userId="98788cea-9b2d-4023-9b64-43c6e40044f1" providerId="ADAL" clId="{316CA5D8-40CC-44D0-BC45-B9E4CE4D3941}" dt="2023-09-21T07:47:37.339" v="11"/>
        <pc:sldMkLst>
          <pc:docMk/>
          <pc:sldMk cId="1364026382" sldId="2147473700"/>
        </pc:sldMkLst>
        <pc:spChg chg="del">
          <ac:chgData name="Patricia Galindo" userId="98788cea-9b2d-4023-9b64-43c6e40044f1" providerId="ADAL" clId="{316CA5D8-40CC-44D0-BC45-B9E4CE4D3941}" dt="2023-09-21T07:47:35.183" v="10" actId="478"/>
          <ac:spMkLst>
            <pc:docMk/>
            <pc:sldMk cId="1364026382" sldId="2147473700"/>
            <ac:spMk id="2" creationId="{335CAD75-E6EE-52C3-6268-E51AAC14A99B}"/>
          </ac:spMkLst>
        </pc:spChg>
        <pc:picChg chg="add mod">
          <ac:chgData name="Patricia Galindo" userId="98788cea-9b2d-4023-9b64-43c6e40044f1" providerId="ADAL" clId="{316CA5D8-40CC-44D0-BC45-B9E4CE4D3941}" dt="2023-09-21T07:47:37.339" v="11"/>
          <ac:picMkLst>
            <pc:docMk/>
            <pc:sldMk cId="1364026382" sldId="2147473700"/>
            <ac:picMk id="4" creationId="{2960C403-BF5F-9DE3-3721-F87B9CBF7A67}"/>
          </ac:picMkLst>
        </pc:picChg>
      </pc:sldChg>
      <pc:sldChg chg="addSp delSp modSp mod delAnim">
        <pc:chgData name="Patricia Galindo" userId="98788cea-9b2d-4023-9b64-43c6e40044f1" providerId="ADAL" clId="{316CA5D8-40CC-44D0-BC45-B9E4CE4D3941}" dt="2023-09-21T07:47:20.026" v="7"/>
        <pc:sldMkLst>
          <pc:docMk/>
          <pc:sldMk cId="3531439537" sldId="2147473701"/>
        </pc:sldMkLst>
        <pc:spChg chg="del">
          <ac:chgData name="Patricia Galindo" userId="98788cea-9b2d-4023-9b64-43c6e40044f1" providerId="ADAL" clId="{316CA5D8-40CC-44D0-BC45-B9E4CE4D3941}" dt="2023-09-21T07:47:17.181" v="6" actId="478"/>
          <ac:spMkLst>
            <pc:docMk/>
            <pc:sldMk cId="3531439537" sldId="2147473701"/>
            <ac:spMk id="2" creationId="{00000000-0000-0000-0000-000000000000}"/>
          </ac:spMkLst>
        </pc:spChg>
        <pc:spChg chg="del">
          <ac:chgData name="Patricia Galindo" userId="98788cea-9b2d-4023-9b64-43c6e40044f1" providerId="ADAL" clId="{316CA5D8-40CC-44D0-BC45-B9E4CE4D3941}" dt="2023-09-21T07:47:17.181" v="6" actId="478"/>
          <ac:spMkLst>
            <pc:docMk/>
            <pc:sldMk cId="3531439537" sldId="2147473701"/>
            <ac:spMk id="14" creationId="{E3A100F7-69EF-FFC6-A51E-F464AE74BD7D}"/>
          </ac:spMkLst>
        </pc:spChg>
        <pc:spChg chg="del">
          <ac:chgData name="Patricia Galindo" userId="98788cea-9b2d-4023-9b64-43c6e40044f1" providerId="ADAL" clId="{316CA5D8-40CC-44D0-BC45-B9E4CE4D3941}" dt="2023-09-21T07:47:17.181" v="6" actId="478"/>
          <ac:spMkLst>
            <pc:docMk/>
            <pc:sldMk cId="3531439537" sldId="2147473701"/>
            <ac:spMk id="15" creationId="{D9585313-7A69-D740-A72E-BB4272170741}"/>
          </ac:spMkLst>
        </pc:spChg>
        <pc:spChg chg="del">
          <ac:chgData name="Patricia Galindo" userId="98788cea-9b2d-4023-9b64-43c6e40044f1" providerId="ADAL" clId="{316CA5D8-40CC-44D0-BC45-B9E4CE4D3941}" dt="2023-09-21T07:47:17.181" v="6" actId="478"/>
          <ac:spMkLst>
            <pc:docMk/>
            <pc:sldMk cId="3531439537" sldId="2147473701"/>
            <ac:spMk id="30" creationId="{58D2EB34-DA08-610C-DCA2-AD1FF5B703E6}"/>
          </ac:spMkLst>
        </pc:spChg>
        <pc:spChg chg="del">
          <ac:chgData name="Patricia Galindo" userId="98788cea-9b2d-4023-9b64-43c6e40044f1" providerId="ADAL" clId="{316CA5D8-40CC-44D0-BC45-B9E4CE4D3941}" dt="2023-09-21T07:47:17.181" v="6" actId="478"/>
          <ac:spMkLst>
            <pc:docMk/>
            <pc:sldMk cId="3531439537" sldId="2147473701"/>
            <ac:spMk id="33" creationId="{6BFCEF62-3EFA-51BB-4537-653EA4F17C1C}"/>
          </ac:spMkLst>
        </pc:spChg>
        <pc:spChg chg="del">
          <ac:chgData name="Patricia Galindo" userId="98788cea-9b2d-4023-9b64-43c6e40044f1" providerId="ADAL" clId="{316CA5D8-40CC-44D0-BC45-B9E4CE4D3941}" dt="2023-09-21T07:47:17.181" v="6" actId="478"/>
          <ac:spMkLst>
            <pc:docMk/>
            <pc:sldMk cId="3531439537" sldId="2147473701"/>
            <ac:spMk id="35" creationId="{0AAC781E-A6DC-362D-5D29-9BAB7F9CCB93}"/>
          </ac:spMkLst>
        </pc:spChg>
        <pc:spChg chg="del">
          <ac:chgData name="Patricia Galindo" userId="98788cea-9b2d-4023-9b64-43c6e40044f1" providerId="ADAL" clId="{316CA5D8-40CC-44D0-BC45-B9E4CE4D3941}" dt="2023-09-21T07:47:17.181" v="6" actId="478"/>
          <ac:spMkLst>
            <pc:docMk/>
            <pc:sldMk cId="3531439537" sldId="2147473701"/>
            <ac:spMk id="40" creationId="{AA40AE7C-E724-4B97-DA43-EB80230172AB}"/>
          </ac:spMkLst>
        </pc:spChg>
        <pc:spChg chg="del">
          <ac:chgData name="Patricia Galindo" userId="98788cea-9b2d-4023-9b64-43c6e40044f1" providerId="ADAL" clId="{316CA5D8-40CC-44D0-BC45-B9E4CE4D3941}" dt="2023-09-21T07:47:17.181" v="6" actId="478"/>
          <ac:spMkLst>
            <pc:docMk/>
            <pc:sldMk cId="3531439537" sldId="2147473701"/>
            <ac:spMk id="41" creationId="{F06EE931-3F3E-5C40-A2CC-5A04260F75AD}"/>
          </ac:spMkLst>
        </pc:spChg>
        <pc:spChg chg="del">
          <ac:chgData name="Patricia Galindo" userId="98788cea-9b2d-4023-9b64-43c6e40044f1" providerId="ADAL" clId="{316CA5D8-40CC-44D0-BC45-B9E4CE4D3941}" dt="2023-09-21T07:47:17.181" v="6" actId="478"/>
          <ac:spMkLst>
            <pc:docMk/>
            <pc:sldMk cId="3531439537" sldId="2147473701"/>
            <ac:spMk id="42" creationId="{E4376395-4193-7751-7417-945832DBFEA5}"/>
          </ac:spMkLst>
        </pc:spChg>
        <pc:spChg chg="del">
          <ac:chgData name="Patricia Galindo" userId="98788cea-9b2d-4023-9b64-43c6e40044f1" providerId="ADAL" clId="{316CA5D8-40CC-44D0-BC45-B9E4CE4D3941}" dt="2023-09-21T07:47:17.181" v="6" actId="478"/>
          <ac:spMkLst>
            <pc:docMk/>
            <pc:sldMk cId="3531439537" sldId="2147473701"/>
            <ac:spMk id="43" creationId="{B2C58C96-869F-E5FE-EF7B-D2CA16B2C617}"/>
          </ac:spMkLst>
        </pc:spChg>
        <pc:spChg chg="del">
          <ac:chgData name="Patricia Galindo" userId="98788cea-9b2d-4023-9b64-43c6e40044f1" providerId="ADAL" clId="{316CA5D8-40CC-44D0-BC45-B9E4CE4D3941}" dt="2023-09-21T07:47:17.181" v="6" actId="478"/>
          <ac:spMkLst>
            <pc:docMk/>
            <pc:sldMk cId="3531439537" sldId="2147473701"/>
            <ac:spMk id="44" creationId="{C69758E2-F87A-F7E9-D956-E799FE9D43A8}"/>
          </ac:spMkLst>
        </pc:spChg>
        <pc:spChg chg="del">
          <ac:chgData name="Patricia Galindo" userId="98788cea-9b2d-4023-9b64-43c6e40044f1" providerId="ADAL" clId="{316CA5D8-40CC-44D0-BC45-B9E4CE4D3941}" dt="2023-09-21T07:47:17.181" v="6" actId="478"/>
          <ac:spMkLst>
            <pc:docMk/>
            <pc:sldMk cId="3531439537" sldId="2147473701"/>
            <ac:spMk id="45" creationId="{0244CE38-69F5-038C-C203-79ADE7CB6C20}"/>
          </ac:spMkLst>
        </pc:spChg>
        <pc:spChg chg="del">
          <ac:chgData name="Patricia Galindo" userId="98788cea-9b2d-4023-9b64-43c6e40044f1" providerId="ADAL" clId="{316CA5D8-40CC-44D0-BC45-B9E4CE4D3941}" dt="2023-09-21T07:47:17.181" v="6" actId="478"/>
          <ac:spMkLst>
            <pc:docMk/>
            <pc:sldMk cId="3531439537" sldId="2147473701"/>
            <ac:spMk id="51" creationId="{CD4994B0-AF51-F62B-C19A-D75574253029}"/>
          </ac:spMkLst>
        </pc:spChg>
        <pc:spChg chg="del">
          <ac:chgData name="Patricia Galindo" userId="98788cea-9b2d-4023-9b64-43c6e40044f1" providerId="ADAL" clId="{316CA5D8-40CC-44D0-BC45-B9E4CE4D3941}" dt="2023-09-21T07:47:17.181" v="6" actId="478"/>
          <ac:spMkLst>
            <pc:docMk/>
            <pc:sldMk cId="3531439537" sldId="2147473701"/>
            <ac:spMk id="53" creationId="{F2CC6161-13FC-869C-C7D5-C7E28658C51A}"/>
          </ac:spMkLst>
        </pc:spChg>
        <pc:spChg chg="del">
          <ac:chgData name="Patricia Galindo" userId="98788cea-9b2d-4023-9b64-43c6e40044f1" providerId="ADAL" clId="{316CA5D8-40CC-44D0-BC45-B9E4CE4D3941}" dt="2023-09-21T07:47:17.181" v="6" actId="478"/>
          <ac:spMkLst>
            <pc:docMk/>
            <pc:sldMk cId="3531439537" sldId="2147473701"/>
            <ac:spMk id="54" creationId="{0BD451EE-8478-AD19-D185-46B6AF0B6CBA}"/>
          </ac:spMkLst>
        </pc:spChg>
        <pc:spChg chg="del">
          <ac:chgData name="Patricia Galindo" userId="98788cea-9b2d-4023-9b64-43c6e40044f1" providerId="ADAL" clId="{316CA5D8-40CC-44D0-BC45-B9E4CE4D3941}" dt="2023-09-21T07:47:17.181" v="6" actId="478"/>
          <ac:spMkLst>
            <pc:docMk/>
            <pc:sldMk cId="3531439537" sldId="2147473701"/>
            <ac:spMk id="55" creationId="{C2DD7FCC-E33E-613F-CF2E-F439107A874D}"/>
          </ac:spMkLst>
        </pc:spChg>
        <pc:spChg chg="del">
          <ac:chgData name="Patricia Galindo" userId="98788cea-9b2d-4023-9b64-43c6e40044f1" providerId="ADAL" clId="{316CA5D8-40CC-44D0-BC45-B9E4CE4D3941}" dt="2023-09-21T07:47:17.181" v="6" actId="478"/>
          <ac:spMkLst>
            <pc:docMk/>
            <pc:sldMk cId="3531439537" sldId="2147473701"/>
            <ac:spMk id="56" creationId="{6F61342E-AA4A-1150-7BD0-55C1EA5463F8}"/>
          </ac:spMkLst>
        </pc:spChg>
        <pc:spChg chg="del">
          <ac:chgData name="Patricia Galindo" userId="98788cea-9b2d-4023-9b64-43c6e40044f1" providerId="ADAL" clId="{316CA5D8-40CC-44D0-BC45-B9E4CE4D3941}" dt="2023-09-21T07:47:17.181" v="6" actId="478"/>
          <ac:spMkLst>
            <pc:docMk/>
            <pc:sldMk cId="3531439537" sldId="2147473701"/>
            <ac:spMk id="57" creationId="{066337B0-5B58-FC5F-D10F-62FDE13EB9DA}"/>
          </ac:spMkLst>
        </pc:spChg>
        <pc:spChg chg="del">
          <ac:chgData name="Patricia Galindo" userId="98788cea-9b2d-4023-9b64-43c6e40044f1" providerId="ADAL" clId="{316CA5D8-40CC-44D0-BC45-B9E4CE4D3941}" dt="2023-09-21T07:47:17.181" v="6" actId="478"/>
          <ac:spMkLst>
            <pc:docMk/>
            <pc:sldMk cId="3531439537" sldId="2147473701"/>
            <ac:spMk id="58" creationId="{54A72714-35AE-55CD-5BAC-FD1ADE60731A}"/>
          </ac:spMkLst>
        </pc:spChg>
        <pc:spChg chg="del">
          <ac:chgData name="Patricia Galindo" userId="98788cea-9b2d-4023-9b64-43c6e40044f1" providerId="ADAL" clId="{316CA5D8-40CC-44D0-BC45-B9E4CE4D3941}" dt="2023-09-21T07:47:17.181" v="6" actId="478"/>
          <ac:spMkLst>
            <pc:docMk/>
            <pc:sldMk cId="3531439537" sldId="2147473701"/>
            <ac:spMk id="59" creationId="{DD24A819-394B-15D6-CC33-797502284895}"/>
          </ac:spMkLst>
        </pc:spChg>
        <pc:spChg chg="del">
          <ac:chgData name="Patricia Galindo" userId="98788cea-9b2d-4023-9b64-43c6e40044f1" providerId="ADAL" clId="{316CA5D8-40CC-44D0-BC45-B9E4CE4D3941}" dt="2023-09-21T07:47:17.181" v="6" actId="478"/>
          <ac:spMkLst>
            <pc:docMk/>
            <pc:sldMk cId="3531439537" sldId="2147473701"/>
            <ac:spMk id="64" creationId="{7B18424A-B3EC-B90A-BED4-2B4735632CA9}"/>
          </ac:spMkLst>
        </pc:spChg>
        <pc:grpChg chg="del">
          <ac:chgData name="Patricia Galindo" userId="98788cea-9b2d-4023-9b64-43c6e40044f1" providerId="ADAL" clId="{316CA5D8-40CC-44D0-BC45-B9E4CE4D3941}" dt="2023-09-21T07:47:17.181" v="6" actId="478"/>
          <ac:grpSpMkLst>
            <pc:docMk/>
            <pc:sldMk cId="3531439537" sldId="2147473701"/>
            <ac:grpSpMk id="16" creationId="{836BB4A6-5585-7C13-1CD2-1D0D931936C9}"/>
          </ac:grpSpMkLst>
        </pc:grpChg>
        <pc:grpChg chg="del">
          <ac:chgData name="Patricia Galindo" userId="98788cea-9b2d-4023-9b64-43c6e40044f1" providerId="ADAL" clId="{316CA5D8-40CC-44D0-BC45-B9E4CE4D3941}" dt="2023-09-21T07:47:17.181" v="6" actId="478"/>
          <ac:grpSpMkLst>
            <pc:docMk/>
            <pc:sldMk cId="3531439537" sldId="2147473701"/>
            <ac:grpSpMk id="46" creationId="{9197362A-999D-4BE3-28DA-47F69981E43C}"/>
          </ac:grpSpMkLst>
        </pc:grpChg>
        <pc:grpChg chg="del">
          <ac:chgData name="Patricia Galindo" userId="98788cea-9b2d-4023-9b64-43c6e40044f1" providerId="ADAL" clId="{316CA5D8-40CC-44D0-BC45-B9E4CE4D3941}" dt="2023-09-21T07:47:17.181" v="6" actId="478"/>
          <ac:grpSpMkLst>
            <pc:docMk/>
            <pc:sldMk cId="3531439537" sldId="2147473701"/>
            <ac:grpSpMk id="60" creationId="{54C9FB4B-FEF1-AA79-004D-FE3944636A98}"/>
          </ac:grpSpMkLst>
        </pc:grpChg>
        <pc:grpChg chg="del">
          <ac:chgData name="Patricia Galindo" userId="98788cea-9b2d-4023-9b64-43c6e40044f1" providerId="ADAL" clId="{316CA5D8-40CC-44D0-BC45-B9E4CE4D3941}" dt="2023-09-21T07:47:17.181" v="6" actId="478"/>
          <ac:grpSpMkLst>
            <pc:docMk/>
            <pc:sldMk cId="3531439537" sldId="2147473701"/>
            <ac:grpSpMk id="66" creationId="{0C16D2C4-E53A-7A7A-6CCE-B8BEEB5CD7A6}"/>
          </ac:grpSpMkLst>
        </pc:grpChg>
        <pc:picChg chg="add mod">
          <ac:chgData name="Patricia Galindo" userId="98788cea-9b2d-4023-9b64-43c6e40044f1" providerId="ADAL" clId="{316CA5D8-40CC-44D0-BC45-B9E4CE4D3941}" dt="2023-09-21T07:47:20.026" v="7"/>
          <ac:picMkLst>
            <pc:docMk/>
            <pc:sldMk cId="3531439537" sldId="2147473701"/>
            <ac:picMk id="4" creationId="{97388295-1AE6-69FE-AA85-3D85D3B01180}"/>
          </ac:picMkLst>
        </pc:picChg>
        <pc:cxnChg chg="del">
          <ac:chgData name="Patricia Galindo" userId="98788cea-9b2d-4023-9b64-43c6e40044f1" providerId="ADAL" clId="{316CA5D8-40CC-44D0-BC45-B9E4CE4D3941}" dt="2023-09-21T07:47:17.181" v="6" actId="478"/>
          <ac:cxnSpMkLst>
            <pc:docMk/>
            <pc:sldMk cId="3531439537" sldId="2147473701"/>
            <ac:cxnSpMk id="9" creationId="{75D7978C-0229-F0CC-CDCF-9DA468E1C914}"/>
          </ac:cxnSpMkLst>
        </pc:cxnChg>
        <pc:cxnChg chg="del">
          <ac:chgData name="Patricia Galindo" userId="98788cea-9b2d-4023-9b64-43c6e40044f1" providerId="ADAL" clId="{316CA5D8-40CC-44D0-BC45-B9E4CE4D3941}" dt="2023-09-21T07:47:17.181" v="6" actId="478"/>
          <ac:cxnSpMkLst>
            <pc:docMk/>
            <pc:sldMk cId="3531439537" sldId="2147473701"/>
            <ac:cxnSpMk id="10" creationId="{161B851E-AEAA-4CC6-D031-C555913998A6}"/>
          </ac:cxnSpMkLst>
        </pc:cxnChg>
        <pc:cxnChg chg="del">
          <ac:chgData name="Patricia Galindo" userId="98788cea-9b2d-4023-9b64-43c6e40044f1" providerId="ADAL" clId="{316CA5D8-40CC-44D0-BC45-B9E4CE4D3941}" dt="2023-09-21T07:47:17.181" v="6" actId="478"/>
          <ac:cxnSpMkLst>
            <pc:docMk/>
            <pc:sldMk cId="3531439537" sldId="2147473701"/>
            <ac:cxnSpMk id="13" creationId="{022F3BB7-C9B4-7843-CE2A-77A615DCF193}"/>
          </ac:cxnSpMkLst>
        </pc:cxnChg>
        <pc:cxnChg chg="del">
          <ac:chgData name="Patricia Galindo" userId="98788cea-9b2d-4023-9b64-43c6e40044f1" providerId="ADAL" clId="{316CA5D8-40CC-44D0-BC45-B9E4CE4D3941}" dt="2023-09-21T07:47:17.181" v="6" actId="478"/>
          <ac:cxnSpMkLst>
            <pc:docMk/>
            <pc:sldMk cId="3531439537" sldId="2147473701"/>
            <ac:cxnSpMk id="18" creationId="{A5652EA1-ADE0-26C3-6462-7C6F44574823}"/>
          </ac:cxnSpMkLst>
        </pc:cxnChg>
        <pc:cxnChg chg="del">
          <ac:chgData name="Patricia Galindo" userId="98788cea-9b2d-4023-9b64-43c6e40044f1" providerId="ADAL" clId="{316CA5D8-40CC-44D0-BC45-B9E4CE4D3941}" dt="2023-09-21T07:47:17.181" v="6" actId="478"/>
          <ac:cxnSpMkLst>
            <pc:docMk/>
            <pc:sldMk cId="3531439537" sldId="2147473701"/>
            <ac:cxnSpMk id="20" creationId="{AC349325-E23A-7ABB-ECD0-E8F615383000}"/>
          </ac:cxnSpMkLst>
        </pc:cxnChg>
      </pc:sldChg>
      <pc:sldChg chg="addSp delSp modSp mod">
        <pc:chgData name="Patricia Galindo" userId="98788cea-9b2d-4023-9b64-43c6e40044f1" providerId="ADAL" clId="{316CA5D8-40CC-44D0-BC45-B9E4CE4D3941}" dt="2023-09-21T07:47:58.429" v="17"/>
        <pc:sldMkLst>
          <pc:docMk/>
          <pc:sldMk cId="157071819" sldId="2147473704"/>
        </pc:sldMkLst>
        <pc:spChg chg="del">
          <ac:chgData name="Patricia Galindo" userId="98788cea-9b2d-4023-9b64-43c6e40044f1" providerId="ADAL" clId="{316CA5D8-40CC-44D0-BC45-B9E4CE4D3941}" dt="2023-09-21T07:47:55.083" v="16" actId="478"/>
          <ac:spMkLst>
            <pc:docMk/>
            <pc:sldMk cId="157071819" sldId="2147473704"/>
            <ac:spMk id="4" creationId="{8D88DBB7-DEF6-E04B-B87D-88E406C86F74}"/>
          </ac:spMkLst>
        </pc:spChg>
        <pc:graphicFrameChg chg="del">
          <ac:chgData name="Patricia Galindo" userId="98788cea-9b2d-4023-9b64-43c6e40044f1" providerId="ADAL" clId="{316CA5D8-40CC-44D0-BC45-B9E4CE4D3941}" dt="2023-09-21T07:47:55.083" v="16" actId="478"/>
          <ac:graphicFrameMkLst>
            <pc:docMk/>
            <pc:sldMk cId="157071819" sldId="2147473704"/>
            <ac:graphicFrameMk id="2" creationId="{518D78DC-39A5-520D-2697-A471732F22BE}"/>
          </ac:graphicFrameMkLst>
        </pc:graphicFrameChg>
        <pc:picChg chg="add mod">
          <ac:chgData name="Patricia Galindo" userId="98788cea-9b2d-4023-9b64-43c6e40044f1" providerId="ADAL" clId="{316CA5D8-40CC-44D0-BC45-B9E4CE4D3941}" dt="2023-09-21T07:47:58.429" v="17"/>
          <ac:picMkLst>
            <pc:docMk/>
            <pc:sldMk cId="157071819" sldId="2147473704"/>
            <ac:picMk id="5" creationId="{8D3AED9D-29D6-6A21-F408-9CBF07670050}"/>
          </ac:picMkLst>
        </pc:picChg>
      </pc:sldChg>
      <pc:sldChg chg="addSp delSp modSp mod">
        <pc:chgData name="Patricia Galindo" userId="98788cea-9b2d-4023-9b64-43c6e40044f1" providerId="ADAL" clId="{316CA5D8-40CC-44D0-BC45-B9E4CE4D3941}" dt="2023-09-21T07:48:17.103" v="23"/>
        <pc:sldMkLst>
          <pc:docMk/>
          <pc:sldMk cId="2248444676" sldId="2147473705"/>
        </pc:sldMkLst>
        <pc:spChg chg="del">
          <ac:chgData name="Patricia Galindo" userId="98788cea-9b2d-4023-9b64-43c6e40044f1" providerId="ADAL" clId="{316CA5D8-40CC-44D0-BC45-B9E4CE4D3941}" dt="2023-09-21T07:48:13.394" v="21" actId="478"/>
          <ac:spMkLst>
            <pc:docMk/>
            <pc:sldMk cId="2248444676" sldId="2147473705"/>
            <ac:spMk id="3" creationId="{476E2B31-0F47-9FD0-F473-6D45184CD1D8}"/>
          </ac:spMkLst>
        </pc:spChg>
        <pc:spChg chg="del">
          <ac:chgData name="Patricia Galindo" userId="98788cea-9b2d-4023-9b64-43c6e40044f1" providerId="ADAL" clId="{316CA5D8-40CC-44D0-BC45-B9E4CE4D3941}" dt="2023-09-21T07:48:13.394" v="21" actId="478"/>
          <ac:spMkLst>
            <pc:docMk/>
            <pc:sldMk cId="2248444676" sldId="2147473705"/>
            <ac:spMk id="5" creationId="{00000000-0000-0000-0000-000000000000}"/>
          </ac:spMkLst>
        </pc:spChg>
        <pc:spChg chg="del">
          <ac:chgData name="Patricia Galindo" userId="98788cea-9b2d-4023-9b64-43c6e40044f1" providerId="ADAL" clId="{316CA5D8-40CC-44D0-BC45-B9E4CE4D3941}" dt="2023-09-21T07:48:15.111" v="22" actId="478"/>
          <ac:spMkLst>
            <pc:docMk/>
            <pc:sldMk cId="2248444676" sldId="2147473705"/>
            <ac:spMk id="6" creationId="{20838CB6-E9A2-286A-DA9D-026C21FC64EA}"/>
          </ac:spMkLst>
        </pc:spChg>
        <pc:spChg chg="del">
          <ac:chgData name="Patricia Galindo" userId="98788cea-9b2d-4023-9b64-43c6e40044f1" providerId="ADAL" clId="{316CA5D8-40CC-44D0-BC45-B9E4CE4D3941}" dt="2023-09-21T07:48:13.394" v="21" actId="478"/>
          <ac:spMkLst>
            <pc:docMk/>
            <pc:sldMk cId="2248444676" sldId="2147473705"/>
            <ac:spMk id="16" creationId="{223D7BB8-3572-D353-A97B-A4389DF86541}"/>
          </ac:spMkLst>
        </pc:spChg>
        <pc:grpChg chg="del">
          <ac:chgData name="Patricia Galindo" userId="98788cea-9b2d-4023-9b64-43c6e40044f1" providerId="ADAL" clId="{316CA5D8-40CC-44D0-BC45-B9E4CE4D3941}" dt="2023-09-21T07:48:13.394" v="21" actId="478"/>
          <ac:grpSpMkLst>
            <pc:docMk/>
            <pc:sldMk cId="2248444676" sldId="2147473705"/>
            <ac:grpSpMk id="7" creationId="{00000000-0000-0000-0000-000000000000}"/>
          </ac:grpSpMkLst>
        </pc:grpChg>
        <pc:picChg chg="del">
          <ac:chgData name="Patricia Galindo" userId="98788cea-9b2d-4023-9b64-43c6e40044f1" providerId="ADAL" clId="{316CA5D8-40CC-44D0-BC45-B9E4CE4D3941}" dt="2023-09-21T07:48:13.394" v="21" actId="478"/>
          <ac:picMkLst>
            <pc:docMk/>
            <pc:sldMk cId="2248444676" sldId="2147473705"/>
            <ac:picMk id="4" creationId="{753CDBED-839E-D842-E4DA-2DA1C5C91BA5}"/>
          </ac:picMkLst>
        </pc:picChg>
        <pc:picChg chg="add mod">
          <ac:chgData name="Patricia Galindo" userId="98788cea-9b2d-4023-9b64-43c6e40044f1" providerId="ADAL" clId="{316CA5D8-40CC-44D0-BC45-B9E4CE4D3941}" dt="2023-09-21T07:48:17.103" v="23"/>
          <ac:picMkLst>
            <pc:docMk/>
            <pc:sldMk cId="2248444676" sldId="2147473705"/>
            <ac:picMk id="17" creationId="{56F23AEA-7092-7170-4B8C-8A91FE28F4DC}"/>
          </ac:picMkLst>
        </pc:picChg>
      </pc:sldChg>
      <pc:sldChg chg="addSp delSp modSp mod">
        <pc:chgData name="Patricia Galindo" userId="98788cea-9b2d-4023-9b64-43c6e40044f1" providerId="ADAL" clId="{316CA5D8-40CC-44D0-BC45-B9E4CE4D3941}" dt="2023-09-21T07:49:16.422" v="41"/>
        <pc:sldMkLst>
          <pc:docMk/>
          <pc:sldMk cId="3928532302" sldId="2147473706"/>
        </pc:sldMkLst>
        <pc:spChg chg="del">
          <ac:chgData name="Patricia Galindo" userId="98788cea-9b2d-4023-9b64-43c6e40044f1" providerId="ADAL" clId="{316CA5D8-40CC-44D0-BC45-B9E4CE4D3941}" dt="2023-09-21T07:49:13.982" v="40" actId="478"/>
          <ac:spMkLst>
            <pc:docMk/>
            <pc:sldMk cId="3928532302" sldId="2147473706"/>
            <ac:spMk id="2" creationId="{C35EC8F5-4C85-9B40-A58D-FBC177CF116B}"/>
          </ac:spMkLst>
        </pc:spChg>
        <pc:spChg chg="del">
          <ac:chgData name="Patricia Galindo" userId="98788cea-9b2d-4023-9b64-43c6e40044f1" providerId="ADAL" clId="{316CA5D8-40CC-44D0-BC45-B9E4CE4D3941}" dt="2023-09-21T07:49:13.982" v="40" actId="478"/>
          <ac:spMkLst>
            <pc:docMk/>
            <pc:sldMk cId="3928532302" sldId="2147473706"/>
            <ac:spMk id="5" creationId="{1DDA3831-6C56-2F0B-D01D-2D4FA18FCE9C}"/>
          </ac:spMkLst>
        </pc:spChg>
        <pc:spChg chg="del">
          <ac:chgData name="Patricia Galindo" userId="98788cea-9b2d-4023-9b64-43c6e40044f1" providerId="ADAL" clId="{316CA5D8-40CC-44D0-BC45-B9E4CE4D3941}" dt="2023-09-21T07:49:13.982" v="40" actId="478"/>
          <ac:spMkLst>
            <pc:docMk/>
            <pc:sldMk cId="3928532302" sldId="2147473706"/>
            <ac:spMk id="6" creationId="{48F91408-5D96-B236-2F4D-5BD44A87B540}"/>
          </ac:spMkLst>
        </pc:spChg>
        <pc:spChg chg="del">
          <ac:chgData name="Patricia Galindo" userId="98788cea-9b2d-4023-9b64-43c6e40044f1" providerId="ADAL" clId="{316CA5D8-40CC-44D0-BC45-B9E4CE4D3941}" dt="2023-09-21T07:49:13.982" v="40" actId="478"/>
          <ac:spMkLst>
            <pc:docMk/>
            <pc:sldMk cId="3928532302" sldId="2147473706"/>
            <ac:spMk id="7" creationId="{5798A9A0-5FB4-3E6E-FA47-9EA4906A672C}"/>
          </ac:spMkLst>
        </pc:spChg>
        <pc:spChg chg="del">
          <ac:chgData name="Patricia Galindo" userId="98788cea-9b2d-4023-9b64-43c6e40044f1" providerId="ADAL" clId="{316CA5D8-40CC-44D0-BC45-B9E4CE4D3941}" dt="2023-09-21T07:49:13.982" v="40" actId="478"/>
          <ac:spMkLst>
            <pc:docMk/>
            <pc:sldMk cId="3928532302" sldId="2147473706"/>
            <ac:spMk id="8" creationId="{BE4C6BF3-E109-317C-9F8D-EC73D9991B8A}"/>
          </ac:spMkLst>
        </pc:spChg>
        <pc:spChg chg="del">
          <ac:chgData name="Patricia Galindo" userId="98788cea-9b2d-4023-9b64-43c6e40044f1" providerId="ADAL" clId="{316CA5D8-40CC-44D0-BC45-B9E4CE4D3941}" dt="2023-09-21T07:49:13.982" v="40" actId="478"/>
          <ac:spMkLst>
            <pc:docMk/>
            <pc:sldMk cId="3928532302" sldId="2147473706"/>
            <ac:spMk id="19" creationId="{4D771199-3D50-D2DB-2C78-277936B152FF}"/>
          </ac:spMkLst>
        </pc:spChg>
        <pc:picChg chg="del">
          <ac:chgData name="Patricia Galindo" userId="98788cea-9b2d-4023-9b64-43c6e40044f1" providerId="ADAL" clId="{316CA5D8-40CC-44D0-BC45-B9E4CE4D3941}" dt="2023-09-21T07:49:13.982" v="40" actId="478"/>
          <ac:picMkLst>
            <pc:docMk/>
            <pc:sldMk cId="3928532302" sldId="2147473706"/>
            <ac:picMk id="3" creationId="{7AF2E3A2-37AC-D9A9-60A5-7B0EA09735DE}"/>
          </ac:picMkLst>
        </pc:picChg>
        <pc:picChg chg="add mod">
          <ac:chgData name="Patricia Galindo" userId="98788cea-9b2d-4023-9b64-43c6e40044f1" providerId="ADAL" clId="{316CA5D8-40CC-44D0-BC45-B9E4CE4D3941}" dt="2023-09-21T07:49:16.422" v="41"/>
          <ac:picMkLst>
            <pc:docMk/>
            <pc:sldMk cId="3928532302" sldId="2147473706"/>
            <ac:picMk id="9" creationId="{3CC395BF-3207-00C1-52CD-83F2492AF3EB}"/>
          </ac:picMkLst>
        </pc:picChg>
      </pc:sldChg>
      <pc:sldChg chg="addSp delSp modSp mod">
        <pc:chgData name="Patricia Galindo" userId="98788cea-9b2d-4023-9b64-43c6e40044f1" providerId="ADAL" clId="{316CA5D8-40CC-44D0-BC45-B9E4CE4D3941}" dt="2023-09-21T07:47:29.982" v="9"/>
        <pc:sldMkLst>
          <pc:docMk/>
          <pc:sldMk cId="1146423864" sldId="2147473707"/>
        </pc:sldMkLst>
        <pc:spChg chg="del">
          <ac:chgData name="Patricia Galindo" userId="98788cea-9b2d-4023-9b64-43c6e40044f1" providerId="ADAL" clId="{316CA5D8-40CC-44D0-BC45-B9E4CE4D3941}" dt="2023-09-21T07:47:27.966" v="8" actId="478"/>
          <ac:spMkLst>
            <pc:docMk/>
            <pc:sldMk cId="1146423864" sldId="2147473707"/>
            <ac:spMk id="2" creationId="{00000000-0000-0000-0000-000000000000}"/>
          </ac:spMkLst>
        </pc:spChg>
        <pc:spChg chg="del">
          <ac:chgData name="Patricia Galindo" userId="98788cea-9b2d-4023-9b64-43c6e40044f1" providerId="ADAL" clId="{316CA5D8-40CC-44D0-BC45-B9E4CE4D3941}" dt="2023-09-21T07:47:27.966" v="8" actId="478"/>
          <ac:spMkLst>
            <pc:docMk/>
            <pc:sldMk cId="1146423864" sldId="2147473707"/>
            <ac:spMk id="14" creationId="{E3A100F7-69EF-FFC6-A51E-F464AE74BD7D}"/>
          </ac:spMkLst>
        </pc:spChg>
        <pc:spChg chg="del">
          <ac:chgData name="Patricia Galindo" userId="98788cea-9b2d-4023-9b64-43c6e40044f1" providerId="ADAL" clId="{316CA5D8-40CC-44D0-BC45-B9E4CE4D3941}" dt="2023-09-21T07:47:27.966" v="8" actId="478"/>
          <ac:spMkLst>
            <pc:docMk/>
            <pc:sldMk cId="1146423864" sldId="2147473707"/>
            <ac:spMk id="79" creationId="{417698BC-464B-5A26-F391-898E3A41E66B}"/>
          </ac:spMkLst>
        </pc:spChg>
        <pc:spChg chg="del">
          <ac:chgData name="Patricia Galindo" userId="98788cea-9b2d-4023-9b64-43c6e40044f1" providerId="ADAL" clId="{316CA5D8-40CC-44D0-BC45-B9E4CE4D3941}" dt="2023-09-21T07:47:27.966" v="8" actId="478"/>
          <ac:spMkLst>
            <pc:docMk/>
            <pc:sldMk cId="1146423864" sldId="2147473707"/>
            <ac:spMk id="80" creationId="{0FE0E2F6-8193-55D1-5FB9-D61ABB6C299E}"/>
          </ac:spMkLst>
        </pc:spChg>
        <pc:spChg chg="del">
          <ac:chgData name="Patricia Galindo" userId="98788cea-9b2d-4023-9b64-43c6e40044f1" providerId="ADAL" clId="{316CA5D8-40CC-44D0-BC45-B9E4CE4D3941}" dt="2023-09-21T07:47:27.966" v="8" actId="478"/>
          <ac:spMkLst>
            <pc:docMk/>
            <pc:sldMk cId="1146423864" sldId="2147473707"/>
            <ac:spMk id="81" creationId="{F6F61A73-0425-EA6F-8F51-366AB77D97D6}"/>
          </ac:spMkLst>
        </pc:spChg>
        <pc:spChg chg="del">
          <ac:chgData name="Patricia Galindo" userId="98788cea-9b2d-4023-9b64-43c6e40044f1" providerId="ADAL" clId="{316CA5D8-40CC-44D0-BC45-B9E4CE4D3941}" dt="2023-09-21T07:47:27.966" v="8" actId="478"/>
          <ac:spMkLst>
            <pc:docMk/>
            <pc:sldMk cId="1146423864" sldId="2147473707"/>
            <ac:spMk id="89" creationId="{7E066AE1-0F97-3762-1AD2-EA3BB167763E}"/>
          </ac:spMkLst>
        </pc:spChg>
        <pc:spChg chg="del">
          <ac:chgData name="Patricia Galindo" userId="98788cea-9b2d-4023-9b64-43c6e40044f1" providerId="ADAL" clId="{316CA5D8-40CC-44D0-BC45-B9E4CE4D3941}" dt="2023-09-21T07:47:27.966" v="8" actId="478"/>
          <ac:spMkLst>
            <pc:docMk/>
            <pc:sldMk cId="1146423864" sldId="2147473707"/>
            <ac:spMk id="111" creationId="{F33C3170-6839-F4C4-ADA1-46D06ED93304}"/>
          </ac:spMkLst>
        </pc:spChg>
        <pc:spChg chg="del">
          <ac:chgData name="Patricia Galindo" userId="98788cea-9b2d-4023-9b64-43c6e40044f1" providerId="ADAL" clId="{316CA5D8-40CC-44D0-BC45-B9E4CE4D3941}" dt="2023-09-21T07:47:27.966" v="8" actId="478"/>
          <ac:spMkLst>
            <pc:docMk/>
            <pc:sldMk cId="1146423864" sldId="2147473707"/>
            <ac:spMk id="112" creationId="{923DBCDF-5F15-C2F9-7C70-45A6FE69A15C}"/>
          </ac:spMkLst>
        </pc:spChg>
        <pc:spChg chg="del">
          <ac:chgData name="Patricia Galindo" userId="98788cea-9b2d-4023-9b64-43c6e40044f1" providerId="ADAL" clId="{316CA5D8-40CC-44D0-BC45-B9E4CE4D3941}" dt="2023-09-21T07:47:27.966" v="8" actId="478"/>
          <ac:spMkLst>
            <pc:docMk/>
            <pc:sldMk cId="1146423864" sldId="2147473707"/>
            <ac:spMk id="113" creationId="{36CFAD1B-29D0-E448-69AE-7CAB666CAB39}"/>
          </ac:spMkLst>
        </pc:spChg>
        <pc:grpChg chg="del">
          <ac:chgData name="Patricia Galindo" userId="98788cea-9b2d-4023-9b64-43c6e40044f1" providerId="ADAL" clId="{316CA5D8-40CC-44D0-BC45-B9E4CE4D3941}" dt="2023-09-21T07:47:27.966" v="8" actId="478"/>
          <ac:grpSpMkLst>
            <pc:docMk/>
            <pc:sldMk cId="1146423864" sldId="2147473707"/>
            <ac:grpSpMk id="85" creationId="{23E6185B-3096-113B-BFEC-B1461A4573D0}"/>
          </ac:grpSpMkLst>
        </pc:grpChg>
        <pc:grpChg chg="del">
          <ac:chgData name="Patricia Galindo" userId="98788cea-9b2d-4023-9b64-43c6e40044f1" providerId="ADAL" clId="{316CA5D8-40CC-44D0-BC45-B9E4CE4D3941}" dt="2023-09-21T07:47:27.966" v="8" actId="478"/>
          <ac:grpSpMkLst>
            <pc:docMk/>
            <pc:sldMk cId="1146423864" sldId="2147473707"/>
            <ac:grpSpMk id="86" creationId="{375AE73D-FC12-8F97-2BA2-4A61D83F70C6}"/>
          </ac:grpSpMkLst>
        </pc:grpChg>
        <pc:grpChg chg="del">
          <ac:chgData name="Patricia Galindo" userId="98788cea-9b2d-4023-9b64-43c6e40044f1" providerId="ADAL" clId="{316CA5D8-40CC-44D0-BC45-B9E4CE4D3941}" dt="2023-09-21T07:47:27.966" v="8" actId="478"/>
          <ac:grpSpMkLst>
            <pc:docMk/>
            <pc:sldMk cId="1146423864" sldId="2147473707"/>
            <ac:grpSpMk id="87" creationId="{0F8D7E1F-0B90-4942-BF0E-36C412457A13}"/>
          </ac:grpSpMkLst>
        </pc:grpChg>
        <pc:grpChg chg="del">
          <ac:chgData name="Patricia Galindo" userId="98788cea-9b2d-4023-9b64-43c6e40044f1" providerId="ADAL" clId="{316CA5D8-40CC-44D0-BC45-B9E4CE4D3941}" dt="2023-09-21T07:47:27.966" v="8" actId="478"/>
          <ac:grpSpMkLst>
            <pc:docMk/>
            <pc:sldMk cId="1146423864" sldId="2147473707"/>
            <ac:grpSpMk id="88" creationId="{28A9684D-C132-90D3-CC41-3090B6B172C9}"/>
          </ac:grpSpMkLst>
        </pc:grpChg>
        <pc:picChg chg="add mod">
          <ac:chgData name="Patricia Galindo" userId="98788cea-9b2d-4023-9b64-43c6e40044f1" providerId="ADAL" clId="{316CA5D8-40CC-44D0-BC45-B9E4CE4D3941}" dt="2023-09-21T07:47:29.982" v="9"/>
          <ac:picMkLst>
            <pc:docMk/>
            <pc:sldMk cId="1146423864" sldId="2147473707"/>
            <ac:picMk id="4" creationId="{B4397CC3-22D8-826C-415A-E7390237ADA1}"/>
          </ac:picMkLst>
        </pc:picChg>
        <pc:cxnChg chg="del">
          <ac:chgData name="Patricia Galindo" userId="98788cea-9b2d-4023-9b64-43c6e40044f1" providerId="ADAL" clId="{316CA5D8-40CC-44D0-BC45-B9E4CE4D3941}" dt="2023-09-21T07:47:27.966" v="8" actId="478"/>
          <ac:cxnSpMkLst>
            <pc:docMk/>
            <pc:sldMk cId="1146423864" sldId="2147473707"/>
            <ac:cxnSpMk id="82" creationId="{9053E8C8-FE33-1EFD-3F89-0816EB3FD37B}"/>
          </ac:cxnSpMkLst>
        </pc:cxnChg>
        <pc:cxnChg chg="del">
          <ac:chgData name="Patricia Galindo" userId="98788cea-9b2d-4023-9b64-43c6e40044f1" providerId="ADAL" clId="{316CA5D8-40CC-44D0-BC45-B9E4CE4D3941}" dt="2023-09-21T07:47:27.966" v="8" actId="478"/>
          <ac:cxnSpMkLst>
            <pc:docMk/>
            <pc:sldMk cId="1146423864" sldId="2147473707"/>
            <ac:cxnSpMk id="83" creationId="{80EB46E7-6E31-C954-55F9-3D71A10E26A6}"/>
          </ac:cxnSpMkLst>
        </pc:cxnChg>
        <pc:cxnChg chg="del">
          <ac:chgData name="Patricia Galindo" userId="98788cea-9b2d-4023-9b64-43c6e40044f1" providerId="ADAL" clId="{316CA5D8-40CC-44D0-BC45-B9E4CE4D3941}" dt="2023-09-21T07:47:27.966" v="8" actId="478"/>
          <ac:cxnSpMkLst>
            <pc:docMk/>
            <pc:sldMk cId="1146423864" sldId="2147473707"/>
            <ac:cxnSpMk id="84" creationId="{75DDDE1E-01A2-A478-6E36-7D391A7C87D9}"/>
          </ac:cxnSpMkLst>
        </pc:cxnChg>
      </pc:sldChg>
      <pc:sldChg chg="addSp delSp modSp mod">
        <pc:chgData name="Patricia Galindo" userId="98788cea-9b2d-4023-9b64-43c6e40044f1" providerId="ADAL" clId="{316CA5D8-40CC-44D0-BC45-B9E4CE4D3941}" dt="2023-09-21T07:49:48.014" v="49"/>
        <pc:sldMkLst>
          <pc:docMk/>
          <pc:sldMk cId="706049736" sldId="2147473709"/>
        </pc:sldMkLst>
        <pc:spChg chg="del">
          <ac:chgData name="Patricia Galindo" userId="98788cea-9b2d-4023-9b64-43c6e40044f1" providerId="ADAL" clId="{316CA5D8-40CC-44D0-BC45-B9E4CE4D3941}" dt="2023-09-21T07:49:45.897" v="48" actId="478"/>
          <ac:spMkLst>
            <pc:docMk/>
            <pc:sldMk cId="706049736" sldId="2147473709"/>
            <ac:spMk id="3" creationId="{ECF9CA86-82FA-233D-4B38-E1889FFBD979}"/>
          </ac:spMkLst>
        </pc:spChg>
        <pc:spChg chg="del">
          <ac:chgData name="Patricia Galindo" userId="98788cea-9b2d-4023-9b64-43c6e40044f1" providerId="ADAL" clId="{316CA5D8-40CC-44D0-BC45-B9E4CE4D3941}" dt="2023-09-21T07:49:45.897" v="48" actId="478"/>
          <ac:spMkLst>
            <pc:docMk/>
            <pc:sldMk cId="706049736" sldId="2147473709"/>
            <ac:spMk id="4" creationId="{57360B28-3503-6A49-A12B-1EAFFD02E62D}"/>
          </ac:spMkLst>
        </pc:spChg>
        <pc:spChg chg="del">
          <ac:chgData name="Patricia Galindo" userId="98788cea-9b2d-4023-9b64-43c6e40044f1" providerId="ADAL" clId="{316CA5D8-40CC-44D0-BC45-B9E4CE4D3941}" dt="2023-09-21T07:49:45.897" v="48" actId="478"/>
          <ac:spMkLst>
            <pc:docMk/>
            <pc:sldMk cId="706049736" sldId="2147473709"/>
            <ac:spMk id="7" creationId="{BDFC3C62-6A79-3E4C-BAC8-F25EFD7D090F}"/>
          </ac:spMkLst>
        </pc:spChg>
        <pc:graphicFrameChg chg="del">
          <ac:chgData name="Patricia Galindo" userId="98788cea-9b2d-4023-9b64-43c6e40044f1" providerId="ADAL" clId="{316CA5D8-40CC-44D0-BC45-B9E4CE4D3941}" dt="2023-09-21T07:49:45.897" v="48" actId="478"/>
          <ac:graphicFrameMkLst>
            <pc:docMk/>
            <pc:sldMk cId="706049736" sldId="2147473709"/>
            <ac:graphicFrameMk id="5" creationId="{4C3CE00D-4DBF-4E26-A897-9FAC3EB8F9F0}"/>
          </ac:graphicFrameMkLst>
        </pc:graphicFrameChg>
        <pc:picChg chg="add mod">
          <ac:chgData name="Patricia Galindo" userId="98788cea-9b2d-4023-9b64-43c6e40044f1" providerId="ADAL" clId="{316CA5D8-40CC-44D0-BC45-B9E4CE4D3941}" dt="2023-09-21T07:49:48.014" v="49"/>
          <ac:picMkLst>
            <pc:docMk/>
            <pc:sldMk cId="706049736" sldId="2147473709"/>
            <ac:picMk id="6" creationId="{D883A081-0D4A-CDEA-6056-F77B85FD1582}"/>
          </ac:picMkLst>
        </pc:picChg>
      </pc:sldChg>
      <pc:sldChg chg="addSp delSp modSp mod">
        <pc:chgData name="Patricia Galindo" userId="98788cea-9b2d-4023-9b64-43c6e40044f1" providerId="ADAL" clId="{316CA5D8-40CC-44D0-BC45-B9E4CE4D3941}" dt="2023-09-21T07:49:55.869" v="51"/>
        <pc:sldMkLst>
          <pc:docMk/>
          <pc:sldMk cId="2933042632" sldId="2147473710"/>
        </pc:sldMkLst>
        <pc:spChg chg="del">
          <ac:chgData name="Patricia Galindo" userId="98788cea-9b2d-4023-9b64-43c6e40044f1" providerId="ADAL" clId="{316CA5D8-40CC-44D0-BC45-B9E4CE4D3941}" dt="2023-09-21T07:49:53.178" v="50" actId="478"/>
          <ac:spMkLst>
            <pc:docMk/>
            <pc:sldMk cId="2933042632" sldId="2147473710"/>
            <ac:spMk id="5" creationId="{FAA695BC-6758-1F38-86E0-5B222EB826A1}"/>
          </ac:spMkLst>
        </pc:spChg>
        <pc:graphicFrameChg chg="del">
          <ac:chgData name="Patricia Galindo" userId="98788cea-9b2d-4023-9b64-43c6e40044f1" providerId="ADAL" clId="{316CA5D8-40CC-44D0-BC45-B9E4CE4D3941}" dt="2023-09-21T07:49:53.178" v="50" actId="478"/>
          <ac:graphicFrameMkLst>
            <pc:docMk/>
            <pc:sldMk cId="2933042632" sldId="2147473710"/>
            <ac:graphicFrameMk id="4" creationId="{4744EA3A-9AB1-742F-EAF0-69C96452A0F5}"/>
          </ac:graphicFrameMkLst>
        </pc:graphicFrameChg>
        <pc:picChg chg="add mod">
          <ac:chgData name="Patricia Galindo" userId="98788cea-9b2d-4023-9b64-43c6e40044f1" providerId="ADAL" clId="{316CA5D8-40CC-44D0-BC45-B9E4CE4D3941}" dt="2023-09-21T07:49:55.869" v="51"/>
          <ac:picMkLst>
            <pc:docMk/>
            <pc:sldMk cId="2933042632" sldId="2147473710"/>
            <ac:picMk id="3" creationId="{297504D8-846A-3192-FCBA-6FC2806EF53B}"/>
          </ac:picMkLst>
        </pc:picChg>
      </pc:sldChg>
      <pc:sldChg chg="addSp delSp modSp mod">
        <pc:chgData name="Patricia Galindo" userId="98788cea-9b2d-4023-9b64-43c6e40044f1" providerId="ADAL" clId="{316CA5D8-40CC-44D0-BC45-B9E4CE4D3941}" dt="2023-09-21T07:50:04.900" v="53"/>
        <pc:sldMkLst>
          <pc:docMk/>
          <pc:sldMk cId="2103538470" sldId="2147473711"/>
        </pc:sldMkLst>
        <pc:spChg chg="del">
          <ac:chgData name="Patricia Galindo" userId="98788cea-9b2d-4023-9b64-43c6e40044f1" providerId="ADAL" clId="{316CA5D8-40CC-44D0-BC45-B9E4CE4D3941}" dt="2023-09-21T07:50:01.963" v="52" actId="478"/>
          <ac:spMkLst>
            <pc:docMk/>
            <pc:sldMk cId="2103538470" sldId="2147473711"/>
            <ac:spMk id="3" creationId="{FEE273FB-9E73-249E-D8DB-75BAF9DA4A63}"/>
          </ac:spMkLst>
        </pc:spChg>
        <pc:spChg chg="del">
          <ac:chgData name="Patricia Galindo" userId="98788cea-9b2d-4023-9b64-43c6e40044f1" providerId="ADAL" clId="{316CA5D8-40CC-44D0-BC45-B9E4CE4D3941}" dt="2023-09-21T07:50:01.963" v="52" actId="478"/>
          <ac:spMkLst>
            <pc:docMk/>
            <pc:sldMk cId="2103538470" sldId="2147473711"/>
            <ac:spMk id="4" creationId="{883DDA3D-1EBA-4F41-AFD0-3143B906E9EC}"/>
          </ac:spMkLst>
        </pc:spChg>
        <pc:spChg chg="del">
          <ac:chgData name="Patricia Galindo" userId="98788cea-9b2d-4023-9b64-43c6e40044f1" providerId="ADAL" clId="{316CA5D8-40CC-44D0-BC45-B9E4CE4D3941}" dt="2023-09-21T07:50:01.963" v="52" actId="478"/>
          <ac:spMkLst>
            <pc:docMk/>
            <pc:sldMk cId="2103538470" sldId="2147473711"/>
            <ac:spMk id="6" creationId="{DF5576C2-38EF-E146-AA16-1AA482CFBBC4}"/>
          </ac:spMkLst>
        </pc:spChg>
        <pc:graphicFrameChg chg="del">
          <ac:chgData name="Patricia Galindo" userId="98788cea-9b2d-4023-9b64-43c6e40044f1" providerId="ADAL" clId="{316CA5D8-40CC-44D0-BC45-B9E4CE4D3941}" dt="2023-09-21T07:50:01.963" v="52" actId="478"/>
          <ac:graphicFrameMkLst>
            <pc:docMk/>
            <pc:sldMk cId="2103538470" sldId="2147473711"/>
            <ac:graphicFrameMk id="8" creationId="{E7262109-9575-EC54-B201-B62E9073ABEB}"/>
          </ac:graphicFrameMkLst>
        </pc:graphicFrameChg>
        <pc:picChg chg="add mod">
          <ac:chgData name="Patricia Galindo" userId="98788cea-9b2d-4023-9b64-43c6e40044f1" providerId="ADAL" clId="{316CA5D8-40CC-44D0-BC45-B9E4CE4D3941}" dt="2023-09-21T07:50:04.900" v="53"/>
          <ac:picMkLst>
            <pc:docMk/>
            <pc:sldMk cId="2103538470" sldId="2147473711"/>
            <ac:picMk id="5" creationId="{CEF9CB14-C031-3367-4303-EF5A2F6A5C95}"/>
          </ac:picMkLst>
        </pc:picChg>
      </pc:sldChg>
      <pc:sldChg chg="addSp delSp modSp mod">
        <pc:chgData name="Patricia Galindo" userId="98788cea-9b2d-4023-9b64-43c6e40044f1" providerId="ADAL" clId="{316CA5D8-40CC-44D0-BC45-B9E4CE4D3941}" dt="2023-09-21T07:50:26.839" v="61"/>
        <pc:sldMkLst>
          <pc:docMk/>
          <pc:sldMk cId="3112132486" sldId="2147473712"/>
        </pc:sldMkLst>
        <pc:spChg chg="del">
          <ac:chgData name="Patricia Galindo" userId="98788cea-9b2d-4023-9b64-43c6e40044f1" providerId="ADAL" clId="{316CA5D8-40CC-44D0-BC45-B9E4CE4D3941}" dt="2023-09-21T07:50:23.442" v="59" actId="478"/>
          <ac:spMkLst>
            <pc:docMk/>
            <pc:sldMk cId="3112132486" sldId="2147473712"/>
            <ac:spMk id="2" creationId="{C35EC8F5-4C85-9B40-A58D-FBC177CF116B}"/>
          </ac:spMkLst>
        </pc:spChg>
        <pc:spChg chg="del">
          <ac:chgData name="Patricia Galindo" userId="98788cea-9b2d-4023-9b64-43c6e40044f1" providerId="ADAL" clId="{316CA5D8-40CC-44D0-BC45-B9E4CE4D3941}" dt="2023-09-21T07:50:23.442" v="59" actId="478"/>
          <ac:spMkLst>
            <pc:docMk/>
            <pc:sldMk cId="3112132486" sldId="2147473712"/>
            <ac:spMk id="3" creationId="{AD395AE8-2CE9-C446-ABD8-73F981ACAC38}"/>
          </ac:spMkLst>
        </pc:spChg>
        <pc:spChg chg="del">
          <ac:chgData name="Patricia Galindo" userId="98788cea-9b2d-4023-9b64-43c6e40044f1" providerId="ADAL" clId="{316CA5D8-40CC-44D0-BC45-B9E4CE4D3941}" dt="2023-09-21T07:50:23.442" v="59" actId="478"/>
          <ac:spMkLst>
            <pc:docMk/>
            <pc:sldMk cId="3112132486" sldId="2147473712"/>
            <ac:spMk id="4" creationId="{ACF05CE6-7075-7520-0B0F-4474FB46A2EC}"/>
          </ac:spMkLst>
        </pc:spChg>
        <pc:spChg chg="del">
          <ac:chgData name="Patricia Galindo" userId="98788cea-9b2d-4023-9b64-43c6e40044f1" providerId="ADAL" clId="{316CA5D8-40CC-44D0-BC45-B9E4CE4D3941}" dt="2023-09-21T07:50:24.930" v="60" actId="478"/>
          <ac:spMkLst>
            <pc:docMk/>
            <pc:sldMk cId="3112132486" sldId="2147473712"/>
            <ac:spMk id="7" creationId="{EA5CBE58-24ED-4247-B0CC-F561C514490C}"/>
          </ac:spMkLst>
        </pc:spChg>
        <pc:spChg chg="del">
          <ac:chgData name="Patricia Galindo" userId="98788cea-9b2d-4023-9b64-43c6e40044f1" providerId="ADAL" clId="{316CA5D8-40CC-44D0-BC45-B9E4CE4D3941}" dt="2023-09-21T07:50:23.442" v="59" actId="478"/>
          <ac:spMkLst>
            <pc:docMk/>
            <pc:sldMk cId="3112132486" sldId="2147473712"/>
            <ac:spMk id="10" creationId="{903E39DD-C654-44C9-F83D-83190637AED6}"/>
          </ac:spMkLst>
        </pc:spChg>
        <pc:spChg chg="del">
          <ac:chgData name="Patricia Galindo" userId="98788cea-9b2d-4023-9b64-43c6e40044f1" providerId="ADAL" clId="{316CA5D8-40CC-44D0-BC45-B9E4CE4D3941}" dt="2023-09-21T07:50:23.442" v="59" actId="478"/>
          <ac:spMkLst>
            <pc:docMk/>
            <pc:sldMk cId="3112132486" sldId="2147473712"/>
            <ac:spMk id="11" creationId="{D36EE7A5-5FEF-2661-38B7-B0DDAE5E29DF}"/>
          </ac:spMkLst>
        </pc:spChg>
        <pc:picChg chg="add mod">
          <ac:chgData name="Patricia Galindo" userId="98788cea-9b2d-4023-9b64-43c6e40044f1" providerId="ADAL" clId="{316CA5D8-40CC-44D0-BC45-B9E4CE4D3941}" dt="2023-09-21T07:50:26.839" v="61"/>
          <ac:picMkLst>
            <pc:docMk/>
            <pc:sldMk cId="3112132486" sldId="2147473712"/>
            <ac:picMk id="6" creationId="{11294BA0-2C8E-8D53-CD05-330EE65141DD}"/>
          </ac:picMkLst>
        </pc:picChg>
        <pc:cxnChg chg="del">
          <ac:chgData name="Patricia Galindo" userId="98788cea-9b2d-4023-9b64-43c6e40044f1" providerId="ADAL" clId="{316CA5D8-40CC-44D0-BC45-B9E4CE4D3941}" dt="2023-09-21T07:50:23.442" v="59" actId="478"/>
          <ac:cxnSpMkLst>
            <pc:docMk/>
            <pc:sldMk cId="3112132486" sldId="2147473712"/>
            <ac:cxnSpMk id="18" creationId="{B76916C1-4500-EC30-0D8D-12CB29EAA0B1}"/>
          </ac:cxnSpMkLst>
        </pc:cxnChg>
        <pc:cxnChg chg="del">
          <ac:chgData name="Patricia Galindo" userId="98788cea-9b2d-4023-9b64-43c6e40044f1" providerId="ADAL" clId="{316CA5D8-40CC-44D0-BC45-B9E4CE4D3941}" dt="2023-09-21T07:50:23.442" v="59" actId="478"/>
          <ac:cxnSpMkLst>
            <pc:docMk/>
            <pc:sldMk cId="3112132486" sldId="2147473712"/>
            <ac:cxnSpMk id="30" creationId="{10805DEA-3564-058E-60CE-05759039960A}"/>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DD3588-9DFB-3C45-A1DD-1236C4B6947F}" type="datetimeFigureOut">
              <a:rPr lang="es-ES" smtClean="0"/>
              <a:t>21/09/2023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2AE60-F876-DD40-8644-272D90C34D22}" type="slidenum">
              <a:rPr lang="es-ES" smtClean="0"/>
              <a:t>‹Nº›</a:t>
            </a:fld>
            <a:endParaRPr lang="es-ES"/>
          </a:p>
        </p:txBody>
      </p:sp>
    </p:spTree>
    <p:extLst>
      <p:ext uri="{BB962C8B-B14F-4D97-AF65-F5344CB8AC3E}">
        <p14:creationId xmlns:p14="http://schemas.microsoft.com/office/powerpoint/2010/main" val="1675154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A742AE60-F876-DD40-8644-272D90C34D22}" type="slidenum">
              <a:rPr lang="es-ES" smtClean="0"/>
              <a:t>1</a:t>
            </a:fld>
            <a:endParaRPr lang="es-ES"/>
          </a:p>
        </p:txBody>
      </p:sp>
    </p:spTree>
    <p:extLst>
      <p:ext uri="{BB962C8B-B14F-4D97-AF65-F5344CB8AC3E}">
        <p14:creationId xmlns:p14="http://schemas.microsoft.com/office/powerpoint/2010/main" val="3249164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B569D4F-54C5-F64A-872E-2F7E54732DD3}" type="slidenum">
              <a:rPr lang="es-ES" smtClean="0"/>
              <a:t>14</a:t>
            </a:fld>
            <a:endParaRPr lang="es-ES"/>
          </a:p>
        </p:txBody>
      </p:sp>
    </p:spTree>
    <p:extLst>
      <p:ext uri="{BB962C8B-B14F-4D97-AF65-F5344CB8AC3E}">
        <p14:creationId xmlns:p14="http://schemas.microsoft.com/office/powerpoint/2010/main" val="1000347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a:t>Un aumento en la prevalencia de DM da lugar a un aumento en la prevalencia de la ERC asociada a la DM. </a:t>
            </a:r>
          </a:p>
        </p:txBody>
      </p:sp>
      <p:sp>
        <p:nvSpPr>
          <p:cNvPr id="4" name="Marcador de número de diapositiva 3"/>
          <p:cNvSpPr>
            <a:spLocks noGrp="1"/>
          </p:cNvSpPr>
          <p:nvPr>
            <p:ph type="sldNum" sz="quarter" idx="5"/>
          </p:nvPr>
        </p:nvSpPr>
        <p:spPr/>
        <p:txBody>
          <a:bodyPr/>
          <a:lstStyle/>
          <a:p>
            <a:fld id="{6B569D4F-54C5-F64A-872E-2F7E54732DD3}" type="slidenum">
              <a:rPr lang="es-ES" smtClean="0"/>
              <a:t>15</a:t>
            </a:fld>
            <a:endParaRPr lang="es-ES"/>
          </a:p>
        </p:txBody>
      </p:sp>
    </p:spTree>
    <p:extLst>
      <p:ext uri="{BB962C8B-B14F-4D97-AF65-F5344CB8AC3E}">
        <p14:creationId xmlns:p14="http://schemas.microsoft.com/office/powerpoint/2010/main" val="234052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B569D4F-54C5-F64A-872E-2F7E54732DD3}" type="slidenum">
              <a:rPr lang="es-ES" smtClean="0"/>
              <a:t>16</a:t>
            </a:fld>
            <a:endParaRPr lang="es-ES"/>
          </a:p>
        </p:txBody>
      </p:sp>
    </p:spTree>
    <p:extLst>
      <p:ext uri="{BB962C8B-B14F-4D97-AF65-F5344CB8AC3E}">
        <p14:creationId xmlns:p14="http://schemas.microsoft.com/office/powerpoint/2010/main" val="3890997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Como sabemos esta enfermedad es devastadora y lleva a sus pacientes a la necesidad de diálisis o trasplante con un resultado de una muy elevada mortalidad</a:t>
            </a:r>
            <a:r>
              <a:rPr lang="es-ES"/>
              <a:t>, principalmente CV.</a:t>
            </a:r>
            <a:endParaRPr lang="es-ES" dirty="0"/>
          </a:p>
          <a:p>
            <a:endParaRPr lang="es-ES" dirty="0"/>
          </a:p>
          <a:p>
            <a:pPr marL="228600" marR="0" lvl="0" indent="-228600" algn="l" defTabSz="914354" rtl="0" eaLnBrk="1" fontAlgn="auto" latinLnBrk="0" hangingPunct="1">
              <a:lnSpc>
                <a:spcPct val="100000"/>
              </a:lnSpc>
              <a:spcBef>
                <a:spcPts val="0"/>
              </a:spcBef>
              <a:spcAft>
                <a:spcPts val="0"/>
              </a:spcAft>
              <a:buClrTx/>
              <a:buSzTx/>
              <a:buFontTx/>
              <a:buAutoNum type="alphaLcPeriod"/>
              <a:tabLst/>
              <a:defRPr/>
            </a:pPr>
            <a:r>
              <a:rPr lang="en-US" sz="1200" u="none" kern="1200" baseline="0" dirty="0">
                <a:solidFill>
                  <a:schemeClr val="tx1"/>
                </a:solidFill>
                <a:latin typeface="+mn-lt"/>
                <a:ea typeface="+mn-ea"/>
                <a:cs typeface="+mn-cs"/>
              </a:rPr>
              <a:t>Carney EF. The impact of chronic kidney disease on global health. Nat Rev Nephrol. 2020;16:251. </a:t>
            </a:r>
          </a:p>
          <a:p>
            <a:pPr marL="228600" marR="0" lvl="0" indent="-228600" algn="l" defTabSz="914354" rtl="0" eaLnBrk="1" fontAlgn="auto" latinLnBrk="0" hangingPunct="1">
              <a:lnSpc>
                <a:spcPct val="100000"/>
              </a:lnSpc>
              <a:spcBef>
                <a:spcPts val="0"/>
              </a:spcBef>
              <a:spcAft>
                <a:spcPts val="0"/>
              </a:spcAft>
              <a:buClrTx/>
              <a:buSzTx/>
              <a:buFontTx/>
              <a:buAutoNum type="alphaLcPeriod"/>
              <a:tabLst/>
              <a:defRPr/>
            </a:pPr>
            <a:r>
              <a:rPr lang="en-US" dirty="0" err="1"/>
              <a:t>Neuen</a:t>
            </a:r>
            <a:r>
              <a:rPr lang="en-US" dirty="0"/>
              <a:t> BL, Young T, </a:t>
            </a:r>
            <a:r>
              <a:rPr lang="en-US" dirty="0" err="1"/>
              <a:t>Heerspink</a:t>
            </a:r>
            <a:r>
              <a:rPr lang="en-US" dirty="0"/>
              <a:t> HJL et al. SGLT2 inhibitors for the prevention of kidney failure in patients with type 2 diabetes: a systematic review and meta-analysis. </a:t>
            </a:r>
            <a:r>
              <a:rPr lang="en-US" i="1" dirty="0"/>
              <a:t>Lancet Diabetes Endocrinol </a:t>
            </a:r>
            <a:r>
              <a:rPr lang="en-US" dirty="0"/>
              <a:t>2019;7:845-854.</a:t>
            </a:r>
          </a:p>
          <a:p>
            <a:pPr marL="228600" marR="0" lvl="0" indent="-228600" algn="l" defTabSz="914354" rtl="0" eaLnBrk="1" fontAlgn="auto" latinLnBrk="0" hangingPunct="1">
              <a:lnSpc>
                <a:spcPct val="100000"/>
              </a:lnSpc>
              <a:spcBef>
                <a:spcPts val="0"/>
              </a:spcBef>
              <a:spcAft>
                <a:spcPts val="0"/>
              </a:spcAft>
              <a:buClrTx/>
              <a:buSzTx/>
              <a:buFontTx/>
              <a:buAutoNum type="alphaLcPeriod"/>
              <a:tabLst/>
              <a:defRPr/>
            </a:pPr>
            <a:r>
              <a:rPr lang="es-ES" b="0" i="0" u="none" strike="noStrike" dirty="0" err="1">
                <a:solidFill>
                  <a:srgbClr val="212121"/>
                </a:solidFill>
                <a:effectLst/>
                <a:latin typeface="BlinkMacSystemFont"/>
              </a:rPr>
              <a:t>Dalrymple</a:t>
            </a:r>
            <a:r>
              <a:rPr lang="es-ES" b="0" i="0" u="none" strike="noStrike" dirty="0">
                <a:solidFill>
                  <a:srgbClr val="212121"/>
                </a:solidFill>
                <a:effectLst/>
                <a:latin typeface="BlinkMacSystemFont"/>
              </a:rPr>
              <a:t> LS, Katz R, </a:t>
            </a:r>
            <a:r>
              <a:rPr lang="es-ES" b="0" i="0" u="none" strike="noStrike" dirty="0" err="1">
                <a:solidFill>
                  <a:srgbClr val="212121"/>
                </a:solidFill>
                <a:effectLst/>
                <a:latin typeface="BlinkMacSystemFont"/>
              </a:rPr>
              <a:t>Kestenbaum</a:t>
            </a:r>
            <a:r>
              <a:rPr lang="es-ES" b="0" i="0" u="none" strike="noStrike" dirty="0">
                <a:solidFill>
                  <a:srgbClr val="212121"/>
                </a:solidFill>
                <a:effectLst/>
                <a:latin typeface="BlinkMacSystemFont"/>
              </a:rPr>
              <a:t> B, </a:t>
            </a:r>
            <a:r>
              <a:rPr lang="es-ES" b="0" i="0" u="none" strike="noStrike" dirty="0" err="1">
                <a:solidFill>
                  <a:srgbClr val="212121"/>
                </a:solidFill>
                <a:effectLst/>
                <a:latin typeface="BlinkMacSystemFont"/>
              </a:rPr>
              <a:t>Shlipak</a:t>
            </a:r>
            <a:r>
              <a:rPr lang="es-ES" b="0" i="0" u="none" strike="noStrike" dirty="0">
                <a:solidFill>
                  <a:srgbClr val="212121"/>
                </a:solidFill>
                <a:effectLst/>
                <a:latin typeface="BlinkMacSystemFont"/>
              </a:rPr>
              <a:t> MG, </a:t>
            </a:r>
            <a:r>
              <a:rPr lang="es-ES" b="0" i="0" u="none" strike="noStrike" dirty="0" err="1">
                <a:solidFill>
                  <a:srgbClr val="212121"/>
                </a:solidFill>
                <a:effectLst/>
                <a:latin typeface="BlinkMacSystemFont"/>
              </a:rPr>
              <a:t>Sarnak</a:t>
            </a:r>
            <a:r>
              <a:rPr lang="es-ES" b="0" i="0" u="none" strike="noStrike" dirty="0">
                <a:solidFill>
                  <a:srgbClr val="212121"/>
                </a:solidFill>
                <a:effectLst/>
                <a:latin typeface="BlinkMacSystemFont"/>
              </a:rPr>
              <a:t> MJ, </a:t>
            </a:r>
            <a:r>
              <a:rPr lang="es-ES" b="0" i="0" u="none" strike="noStrike" dirty="0" err="1">
                <a:solidFill>
                  <a:srgbClr val="212121"/>
                </a:solidFill>
                <a:effectLst/>
                <a:latin typeface="BlinkMacSystemFont"/>
              </a:rPr>
              <a:t>Stehman</a:t>
            </a:r>
            <a:r>
              <a:rPr lang="es-ES" b="0" i="0" u="none" strike="noStrike" dirty="0">
                <a:solidFill>
                  <a:srgbClr val="212121"/>
                </a:solidFill>
                <a:effectLst/>
                <a:latin typeface="BlinkMacSystemFont"/>
              </a:rPr>
              <a:t>-Breen C, </a:t>
            </a:r>
            <a:r>
              <a:rPr lang="es-ES" b="0" i="0" u="none" strike="noStrike" dirty="0" err="1">
                <a:solidFill>
                  <a:srgbClr val="212121"/>
                </a:solidFill>
                <a:effectLst/>
                <a:latin typeface="BlinkMacSystemFont"/>
              </a:rPr>
              <a:t>Seliger</a:t>
            </a:r>
            <a:r>
              <a:rPr lang="es-ES" b="0" i="0" u="none" strike="noStrike" dirty="0">
                <a:solidFill>
                  <a:srgbClr val="212121"/>
                </a:solidFill>
                <a:effectLst/>
                <a:latin typeface="BlinkMacSystemFont"/>
              </a:rPr>
              <a:t> S, </a:t>
            </a:r>
            <a:r>
              <a:rPr lang="es-ES" b="0" i="0" u="none" strike="noStrike" dirty="0" err="1">
                <a:solidFill>
                  <a:srgbClr val="212121"/>
                </a:solidFill>
                <a:effectLst/>
                <a:latin typeface="BlinkMacSystemFont"/>
              </a:rPr>
              <a:t>Siscovick</a:t>
            </a:r>
            <a:r>
              <a:rPr lang="es-ES" b="0" i="0" u="none" strike="noStrike" dirty="0">
                <a:solidFill>
                  <a:srgbClr val="212121"/>
                </a:solidFill>
                <a:effectLst/>
                <a:latin typeface="BlinkMacSystemFont"/>
              </a:rPr>
              <a:t> D, Newman AB, </a:t>
            </a:r>
            <a:r>
              <a:rPr lang="es-ES" b="0" i="0" u="none" strike="noStrike" dirty="0" err="1">
                <a:solidFill>
                  <a:srgbClr val="212121"/>
                </a:solidFill>
                <a:effectLst/>
                <a:latin typeface="BlinkMacSystemFont"/>
              </a:rPr>
              <a:t>Fried</a:t>
            </a:r>
            <a:r>
              <a:rPr lang="es-ES" b="0" i="0" u="none" strike="noStrike" dirty="0">
                <a:solidFill>
                  <a:srgbClr val="212121"/>
                </a:solidFill>
                <a:effectLst/>
                <a:latin typeface="BlinkMacSystemFont"/>
              </a:rPr>
              <a:t> L. </a:t>
            </a:r>
            <a:r>
              <a:rPr lang="es-ES" b="0" i="0" u="none" strike="noStrike" dirty="0" err="1">
                <a:solidFill>
                  <a:srgbClr val="212121"/>
                </a:solidFill>
                <a:effectLst/>
                <a:latin typeface="BlinkMacSystemFont"/>
              </a:rPr>
              <a:t>Chronic</a:t>
            </a:r>
            <a:r>
              <a:rPr lang="es-ES" b="0" i="0" u="none" strike="noStrike" dirty="0">
                <a:solidFill>
                  <a:srgbClr val="212121"/>
                </a:solidFill>
                <a:effectLst/>
                <a:latin typeface="BlinkMacSystemFont"/>
              </a:rPr>
              <a:t> </a:t>
            </a:r>
            <a:r>
              <a:rPr lang="es-ES" b="0" i="0" u="none" strike="noStrike" dirty="0" err="1">
                <a:solidFill>
                  <a:srgbClr val="212121"/>
                </a:solidFill>
                <a:effectLst/>
                <a:latin typeface="BlinkMacSystemFont"/>
              </a:rPr>
              <a:t>kidney</a:t>
            </a:r>
            <a:r>
              <a:rPr lang="es-ES" b="0" i="0" u="none" strike="noStrike" dirty="0">
                <a:solidFill>
                  <a:srgbClr val="212121"/>
                </a:solidFill>
                <a:effectLst/>
                <a:latin typeface="BlinkMacSystemFont"/>
              </a:rPr>
              <a:t> </a:t>
            </a:r>
            <a:r>
              <a:rPr lang="es-ES" b="0" i="0" u="none" strike="noStrike" dirty="0" err="1">
                <a:solidFill>
                  <a:srgbClr val="212121"/>
                </a:solidFill>
                <a:effectLst/>
                <a:latin typeface="BlinkMacSystemFont"/>
              </a:rPr>
              <a:t>disease</a:t>
            </a:r>
            <a:r>
              <a:rPr lang="es-ES" b="0" i="0" u="none" strike="noStrike" dirty="0">
                <a:solidFill>
                  <a:srgbClr val="212121"/>
                </a:solidFill>
                <a:effectLst/>
                <a:latin typeface="BlinkMacSystemFont"/>
              </a:rPr>
              <a:t> and </a:t>
            </a:r>
            <a:r>
              <a:rPr lang="es-ES" b="0" i="0" u="none" strike="noStrike" dirty="0" err="1">
                <a:solidFill>
                  <a:srgbClr val="212121"/>
                </a:solidFill>
                <a:effectLst/>
                <a:latin typeface="BlinkMacSystemFont"/>
              </a:rPr>
              <a:t>the</a:t>
            </a:r>
            <a:r>
              <a:rPr lang="es-ES" b="0" i="0" u="none" strike="noStrike" dirty="0">
                <a:solidFill>
                  <a:srgbClr val="212121"/>
                </a:solidFill>
                <a:effectLst/>
                <a:latin typeface="BlinkMacSystemFont"/>
              </a:rPr>
              <a:t> </a:t>
            </a:r>
            <a:r>
              <a:rPr lang="es-ES" b="0" i="0" u="none" strike="noStrike" dirty="0" err="1">
                <a:solidFill>
                  <a:srgbClr val="212121"/>
                </a:solidFill>
                <a:effectLst/>
                <a:latin typeface="BlinkMacSystemFont"/>
              </a:rPr>
              <a:t>risk</a:t>
            </a:r>
            <a:r>
              <a:rPr lang="es-ES" b="0" i="0" u="none" strike="noStrike" dirty="0">
                <a:solidFill>
                  <a:srgbClr val="212121"/>
                </a:solidFill>
                <a:effectLst/>
                <a:latin typeface="BlinkMacSystemFont"/>
              </a:rPr>
              <a:t> of </a:t>
            </a:r>
            <a:r>
              <a:rPr lang="es-ES" b="0" i="0" u="none" strike="noStrike" dirty="0" err="1">
                <a:solidFill>
                  <a:srgbClr val="212121"/>
                </a:solidFill>
                <a:effectLst/>
                <a:latin typeface="BlinkMacSystemFont"/>
              </a:rPr>
              <a:t>end-stage</a:t>
            </a:r>
            <a:r>
              <a:rPr lang="es-ES" b="0" i="0" u="none" strike="noStrike" dirty="0">
                <a:solidFill>
                  <a:srgbClr val="212121"/>
                </a:solidFill>
                <a:effectLst/>
                <a:latin typeface="BlinkMacSystemFont"/>
              </a:rPr>
              <a:t> renal </a:t>
            </a:r>
            <a:r>
              <a:rPr lang="es-ES" b="0" i="0" u="none" strike="noStrike" dirty="0" err="1">
                <a:solidFill>
                  <a:srgbClr val="212121"/>
                </a:solidFill>
                <a:effectLst/>
                <a:latin typeface="BlinkMacSystemFont"/>
              </a:rPr>
              <a:t>disease</a:t>
            </a:r>
            <a:r>
              <a:rPr lang="es-ES" b="0" i="0" u="none" strike="noStrike" dirty="0">
                <a:solidFill>
                  <a:srgbClr val="212121"/>
                </a:solidFill>
                <a:effectLst/>
                <a:latin typeface="BlinkMacSystemFont"/>
              </a:rPr>
              <a:t> versus </a:t>
            </a:r>
            <a:r>
              <a:rPr lang="es-ES" b="0" i="0" u="none" strike="noStrike" dirty="0" err="1">
                <a:solidFill>
                  <a:srgbClr val="212121"/>
                </a:solidFill>
                <a:effectLst/>
                <a:latin typeface="BlinkMacSystemFont"/>
              </a:rPr>
              <a:t>death</a:t>
            </a:r>
            <a:r>
              <a:rPr lang="es-ES" b="0" i="0" u="none" strike="noStrike" dirty="0">
                <a:solidFill>
                  <a:srgbClr val="212121"/>
                </a:solidFill>
                <a:effectLst/>
                <a:latin typeface="BlinkMacSystemFont"/>
              </a:rPr>
              <a:t>. J Gen </a:t>
            </a:r>
            <a:r>
              <a:rPr lang="es-ES" b="0" i="0" u="none" strike="noStrike" dirty="0" err="1">
                <a:solidFill>
                  <a:srgbClr val="212121"/>
                </a:solidFill>
                <a:effectLst/>
                <a:latin typeface="BlinkMacSystemFont"/>
              </a:rPr>
              <a:t>Intern</a:t>
            </a:r>
            <a:r>
              <a:rPr lang="es-ES" b="0" i="0" u="none" strike="noStrike" dirty="0">
                <a:solidFill>
                  <a:srgbClr val="212121"/>
                </a:solidFill>
                <a:effectLst/>
                <a:latin typeface="BlinkMacSystemFont"/>
              </a:rPr>
              <a:t> Med. 2011 Apr;26(4):379-85</a:t>
            </a:r>
            <a:endParaRPr lang="en-US" dirty="0"/>
          </a:p>
          <a:p>
            <a:endParaRPr lang="es-ES" dirty="0"/>
          </a:p>
        </p:txBody>
      </p:sp>
      <p:sp>
        <p:nvSpPr>
          <p:cNvPr id="4" name="Marcador de número de diapositiva 3"/>
          <p:cNvSpPr>
            <a:spLocks noGrp="1"/>
          </p:cNvSpPr>
          <p:nvPr>
            <p:ph type="sldNum" sz="quarter" idx="5"/>
          </p:nvPr>
        </p:nvSpPr>
        <p:spPr/>
        <p:txBody>
          <a:bodyPr/>
          <a:lstStyle/>
          <a:p>
            <a:fld id="{6B569D4F-54C5-F64A-872E-2F7E54732DD3}" type="slidenum">
              <a:rPr lang="es-ES" smtClean="0"/>
              <a:t>17</a:t>
            </a:fld>
            <a:endParaRPr lang="es-ES"/>
          </a:p>
        </p:txBody>
      </p:sp>
    </p:spTree>
    <p:extLst>
      <p:ext uri="{BB962C8B-B14F-4D97-AF65-F5344CB8AC3E}">
        <p14:creationId xmlns:p14="http://schemas.microsoft.com/office/powerpoint/2010/main" val="3168077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i="1" dirty="0">
                <a:effectLst/>
                <a:latin typeface="Helvetica" pitchFamily="2" charset="0"/>
              </a:rPr>
              <a:t>As CKD </a:t>
            </a:r>
            <a:r>
              <a:rPr lang="es-ES" i="1" dirty="0" err="1">
                <a:effectLst/>
                <a:latin typeface="Helvetica" pitchFamily="2" charset="0"/>
              </a:rPr>
              <a:t>progresses</a:t>
            </a:r>
            <a:r>
              <a:rPr lang="es-ES" i="1" dirty="0">
                <a:effectLst/>
                <a:latin typeface="Helvetica" pitchFamily="2" charset="0"/>
              </a:rPr>
              <a:t>, </a:t>
            </a:r>
            <a:r>
              <a:rPr lang="es-ES" i="1" dirty="0" err="1">
                <a:effectLst/>
                <a:latin typeface="Helvetica" pitchFamily="2" charset="0"/>
              </a:rPr>
              <a:t>the</a:t>
            </a:r>
            <a:r>
              <a:rPr lang="es-ES" i="1" dirty="0">
                <a:effectLst/>
                <a:latin typeface="Helvetica" pitchFamily="2" charset="0"/>
              </a:rPr>
              <a:t> </a:t>
            </a:r>
            <a:r>
              <a:rPr lang="es-ES" i="1" dirty="0" err="1">
                <a:effectLst/>
                <a:latin typeface="Helvetica" pitchFamily="2" charset="0"/>
              </a:rPr>
              <a:t>risk</a:t>
            </a:r>
            <a:r>
              <a:rPr lang="es-ES" i="1" dirty="0">
                <a:effectLst/>
                <a:latin typeface="Helvetica" pitchFamily="2" charset="0"/>
              </a:rPr>
              <a:t> of CVD </a:t>
            </a:r>
            <a:r>
              <a:rPr lang="es-ES" i="1" dirty="0" err="1">
                <a:effectLst/>
                <a:latin typeface="Helvetica" pitchFamily="2" charset="0"/>
              </a:rPr>
              <a:t>events</a:t>
            </a:r>
            <a:r>
              <a:rPr lang="es-ES" i="1" dirty="0">
                <a:effectLst/>
                <a:latin typeface="Helvetica" pitchFamily="2" charset="0"/>
              </a:rPr>
              <a:t> </a:t>
            </a:r>
            <a:r>
              <a:rPr lang="es-ES" i="1" dirty="0" err="1">
                <a:effectLst/>
                <a:latin typeface="Helvetica" pitchFamily="2" charset="0"/>
              </a:rPr>
              <a:t>rises</a:t>
            </a:r>
            <a:r>
              <a:rPr lang="es-ES" i="1" dirty="0">
                <a:effectLst/>
                <a:latin typeface="Helvetica" pitchFamily="2" charset="0"/>
              </a:rPr>
              <a:t>. </a:t>
            </a:r>
            <a:r>
              <a:rPr lang="es-ES" i="1" dirty="0" err="1">
                <a:effectLst/>
                <a:latin typeface="Helvetica" pitchFamily="2" charset="0"/>
              </a:rPr>
              <a:t>Mortality</a:t>
            </a:r>
            <a:r>
              <a:rPr lang="es-ES" i="1" dirty="0">
                <a:effectLst/>
                <a:latin typeface="Helvetica" pitchFamily="2" charset="0"/>
              </a:rPr>
              <a:t> </a:t>
            </a:r>
            <a:r>
              <a:rPr lang="es-ES" i="1" dirty="0" err="1">
                <a:effectLst/>
                <a:latin typeface="Helvetica" pitchFamily="2" charset="0"/>
              </a:rPr>
              <a:t>following</a:t>
            </a:r>
            <a:r>
              <a:rPr lang="es-ES" i="1" dirty="0">
                <a:effectLst/>
                <a:latin typeface="Helvetica" pitchFamily="2" charset="0"/>
              </a:rPr>
              <a:t> cardiovascular </a:t>
            </a:r>
            <a:r>
              <a:rPr lang="es-ES" i="1" dirty="0" err="1">
                <a:effectLst/>
                <a:latin typeface="Helvetica" pitchFamily="2" charset="0"/>
              </a:rPr>
              <a:t>events</a:t>
            </a:r>
            <a:r>
              <a:rPr lang="es-ES" i="1" dirty="0">
                <a:effectLst/>
                <a:latin typeface="Helvetica" pitchFamily="2" charset="0"/>
              </a:rPr>
              <a:t> </a:t>
            </a:r>
            <a:r>
              <a:rPr lang="es-ES" i="1" dirty="0" err="1">
                <a:effectLst/>
                <a:latin typeface="Helvetica" pitchFamily="2" charset="0"/>
              </a:rPr>
              <a:t>also</a:t>
            </a:r>
            <a:r>
              <a:rPr lang="es-ES" i="1" dirty="0">
                <a:effectLst/>
                <a:latin typeface="Helvetica" pitchFamily="2" charset="0"/>
              </a:rPr>
              <a:t> </a:t>
            </a:r>
            <a:r>
              <a:rPr lang="es-ES" i="1" dirty="0" err="1">
                <a:effectLst/>
                <a:latin typeface="Helvetica" pitchFamily="2" charset="0"/>
              </a:rPr>
              <a:t>increases</a:t>
            </a:r>
            <a:r>
              <a:rPr lang="es-ES" i="1" dirty="0">
                <a:effectLst/>
                <a:latin typeface="Helvetica" pitchFamily="2" charset="0"/>
              </a:rPr>
              <a:t>. Non-</a:t>
            </a:r>
            <a:r>
              <a:rPr lang="es-ES" i="1" dirty="0" err="1">
                <a:effectLst/>
                <a:latin typeface="Helvetica" pitchFamily="2" charset="0"/>
              </a:rPr>
              <a:t>atherosclerotic</a:t>
            </a:r>
            <a:r>
              <a:rPr lang="es-ES" i="1" dirty="0">
                <a:effectLst/>
                <a:latin typeface="Helvetica" pitchFamily="2" charset="0"/>
              </a:rPr>
              <a:t> causes </a:t>
            </a:r>
            <a:r>
              <a:rPr lang="es-ES" i="1" dirty="0" err="1">
                <a:effectLst/>
                <a:latin typeface="Helvetica" pitchFamily="2" charset="0"/>
              </a:rPr>
              <a:t>contribute</a:t>
            </a:r>
            <a:r>
              <a:rPr lang="es-ES" i="1" dirty="0">
                <a:effectLst/>
                <a:latin typeface="Helvetica" pitchFamily="2" charset="0"/>
              </a:rPr>
              <a:t> more </a:t>
            </a:r>
            <a:r>
              <a:rPr lang="es-ES" i="1" dirty="0" err="1">
                <a:effectLst/>
                <a:latin typeface="Helvetica" pitchFamily="2" charset="0"/>
              </a:rPr>
              <a:t>than</a:t>
            </a:r>
            <a:r>
              <a:rPr lang="es-ES" i="1" dirty="0">
                <a:effectLst/>
                <a:latin typeface="Helvetica" pitchFamily="2" charset="0"/>
              </a:rPr>
              <a:t> </a:t>
            </a:r>
            <a:r>
              <a:rPr lang="es-ES" i="1" dirty="0" err="1">
                <a:effectLst/>
                <a:latin typeface="Helvetica" pitchFamily="2" charset="0"/>
              </a:rPr>
              <a:t>atherosclerotic</a:t>
            </a:r>
            <a:r>
              <a:rPr lang="es-ES" i="1" dirty="0">
                <a:effectLst/>
                <a:latin typeface="Helvetica" pitchFamily="2" charset="0"/>
              </a:rPr>
              <a:t> causes as CKD </a:t>
            </a:r>
            <a:r>
              <a:rPr lang="es-ES" i="1" dirty="0" err="1">
                <a:effectLst/>
                <a:latin typeface="Helvetica" pitchFamily="2" charset="0"/>
              </a:rPr>
              <a:t>progresses</a:t>
            </a:r>
            <a:r>
              <a:rPr lang="es-ES" i="1" dirty="0">
                <a:effectLst/>
                <a:latin typeface="Helvetica" pitchFamily="2" charset="0"/>
              </a:rPr>
              <a:t>. </a:t>
            </a:r>
            <a:r>
              <a:rPr lang="es-ES" i="1" dirty="0" err="1">
                <a:effectLst/>
                <a:latin typeface="Helvetica" pitchFamily="2" charset="0"/>
              </a:rPr>
              <a:t>This</a:t>
            </a:r>
            <a:r>
              <a:rPr lang="es-ES" i="1" dirty="0">
                <a:effectLst/>
                <a:latin typeface="Helvetica" pitchFamily="2" charset="0"/>
              </a:rPr>
              <a:t> </a:t>
            </a:r>
            <a:r>
              <a:rPr lang="es-ES" i="1" dirty="0" err="1">
                <a:effectLst/>
                <a:latin typeface="Helvetica" pitchFamily="2" charset="0"/>
              </a:rPr>
              <a:t>is</a:t>
            </a:r>
            <a:r>
              <a:rPr lang="es-ES" i="1" dirty="0">
                <a:effectLst/>
                <a:latin typeface="Helvetica" pitchFamily="2" charset="0"/>
              </a:rPr>
              <a:t> </a:t>
            </a:r>
            <a:r>
              <a:rPr lang="es-ES" i="1" dirty="0" err="1">
                <a:effectLst/>
                <a:latin typeface="Helvetica" pitchFamily="2" charset="0"/>
              </a:rPr>
              <a:t>reflected</a:t>
            </a:r>
            <a:r>
              <a:rPr lang="es-ES" i="1" dirty="0">
                <a:effectLst/>
                <a:latin typeface="Helvetica" pitchFamily="2" charset="0"/>
              </a:rPr>
              <a:t> in </a:t>
            </a:r>
            <a:r>
              <a:rPr lang="es-ES" i="1" dirty="0" err="1">
                <a:effectLst/>
                <a:latin typeface="Helvetica" pitchFamily="2" charset="0"/>
              </a:rPr>
              <a:t>the</a:t>
            </a:r>
            <a:r>
              <a:rPr lang="es-ES" i="1" dirty="0">
                <a:effectLst/>
                <a:latin typeface="Helvetica" pitchFamily="2" charset="0"/>
              </a:rPr>
              <a:t> respective </a:t>
            </a:r>
            <a:r>
              <a:rPr lang="es-ES" i="1" dirty="0" err="1">
                <a:effectLst/>
                <a:latin typeface="Helvetica" pitchFamily="2" charset="0"/>
              </a:rPr>
              <a:t>contribution</a:t>
            </a:r>
            <a:r>
              <a:rPr lang="es-ES" i="1" dirty="0">
                <a:effectLst/>
                <a:latin typeface="Helvetica" pitchFamily="2" charset="0"/>
              </a:rPr>
              <a:t> of </a:t>
            </a:r>
            <a:r>
              <a:rPr lang="es-ES" i="1" dirty="0" err="1">
                <a:effectLst/>
                <a:latin typeface="Helvetica" pitchFamily="2" charset="0"/>
              </a:rPr>
              <a:t>traditional</a:t>
            </a:r>
            <a:r>
              <a:rPr lang="es-ES" i="1" dirty="0">
                <a:effectLst/>
                <a:latin typeface="Helvetica" pitchFamily="2" charset="0"/>
              </a:rPr>
              <a:t> and non-</a:t>
            </a:r>
            <a:r>
              <a:rPr lang="es-ES" i="1" dirty="0" err="1">
                <a:effectLst/>
                <a:latin typeface="Helvetica" pitchFamily="2" charset="0"/>
              </a:rPr>
              <a:t>traditional</a:t>
            </a:r>
            <a:r>
              <a:rPr lang="es-ES" i="1" dirty="0">
                <a:effectLst/>
                <a:latin typeface="Helvetica" pitchFamily="2" charset="0"/>
              </a:rPr>
              <a:t> </a:t>
            </a:r>
            <a:r>
              <a:rPr lang="es-ES" i="1" dirty="0" err="1">
                <a:effectLst/>
                <a:latin typeface="Helvetica" pitchFamily="2" charset="0"/>
              </a:rPr>
              <a:t>risk</a:t>
            </a:r>
            <a:r>
              <a:rPr lang="es-ES" i="1" dirty="0">
                <a:effectLst/>
                <a:latin typeface="Helvetica" pitchFamily="2" charset="0"/>
              </a:rPr>
              <a:t> </a:t>
            </a:r>
            <a:r>
              <a:rPr lang="es-ES" i="1" dirty="0" err="1">
                <a:effectLst/>
                <a:latin typeface="Helvetica" pitchFamily="2" charset="0"/>
              </a:rPr>
              <a:t>factors</a:t>
            </a:r>
            <a:r>
              <a:rPr lang="es-ES" i="1" dirty="0">
                <a:effectLst/>
                <a:latin typeface="Helvetica" pitchFamily="2" charset="0"/>
              </a:rPr>
              <a:t> in </a:t>
            </a:r>
            <a:r>
              <a:rPr lang="es-ES" i="1" dirty="0" err="1">
                <a:effectLst/>
                <a:latin typeface="Helvetica" pitchFamily="2" charset="0"/>
              </a:rPr>
              <a:t>early</a:t>
            </a:r>
            <a:r>
              <a:rPr lang="es-ES" i="1" dirty="0">
                <a:effectLst/>
                <a:latin typeface="Helvetica" pitchFamily="2" charset="0"/>
              </a:rPr>
              <a:t> and late-</a:t>
            </a:r>
            <a:r>
              <a:rPr lang="es-ES" i="1" dirty="0" err="1">
                <a:effectLst/>
                <a:latin typeface="Helvetica" pitchFamily="2" charset="0"/>
              </a:rPr>
              <a:t>stage</a:t>
            </a:r>
            <a:r>
              <a:rPr lang="es-ES" i="1" dirty="0">
                <a:effectLst/>
                <a:latin typeface="Helvetica" pitchFamily="2" charset="0"/>
              </a:rPr>
              <a:t> </a:t>
            </a:r>
            <a:r>
              <a:rPr lang="es-ES" i="1" dirty="0" err="1">
                <a:effectLst/>
                <a:latin typeface="Helvetica" pitchFamily="2" charset="0"/>
              </a:rPr>
              <a:t>disease</a:t>
            </a:r>
            <a:r>
              <a:rPr lang="es-ES" i="1" dirty="0">
                <a:effectLst/>
                <a:latin typeface="Helvetica" pitchFamily="2" charset="0"/>
              </a:rPr>
              <a:t>. Time </a:t>
            </a:r>
            <a:r>
              <a:rPr lang="es-ES" i="1" dirty="0" err="1">
                <a:effectLst/>
                <a:latin typeface="Helvetica" pitchFamily="2" charset="0"/>
              </a:rPr>
              <a:t>is</a:t>
            </a:r>
            <a:r>
              <a:rPr lang="es-ES" i="1" dirty="0">
                <a:effectLst/>
                <a:latin typeface="Helvetica" pitchFamily="2" charset="0"/>
              </a:rPr>
              <a:t> </a:t>
            </a:r>
            <a:r>
              <a:rPr lang="es-ES" i="1" dirty="0" err="1">
                <a:effectLst/>
                <a:latin typeface="Helvetica" pitchFamily="2" charset="0"/>
              </a:rPr>
              <a:t>also</a:t>
            </a:r>
            <a:r>
              <a:rPr lang="es-ES" i="1" dirty="0">
                <a:effectLst/>
                <a:latin typeface="Helvetica" pitchFamily="2" charset="0"/>
              </a:rPr>
              <a:t> </a:t>
            </a:r>
            <a:r>
              <a:rPr lang="es-ES" i="1" dirty="0" err="1">
                <a:effectLst/>
                <a:latin typeface="Helvetica" pitchFamily="2" charset="0"/>
              </a:rPr>
              <a:t>an</a:t>
            </a:r>
            <a:r>
              <a:rPr lang="es-ES" i="1" dirty="0">
                <a:effectLst/>
                <a:latin typeface="Helvetica" pitchFamily="2" charset="0"/>
              </a:rPr>
              <a:t> </a:t>
            </a:r>
            <a:r>
              <a:rPr lang="es-ES" i="1" dirty="0" err="1">
                <a:effectLst/>
                <a:latin typeface="Helvetica" pitchFamily="2" charset="0"/>
              </a:rPr>
              <a:t>important</a:t>
            </a:r>
            <a:r>
              <a:rPr lang="es-ES" i="1" dirty="0">
                <a:effectLst/>
                <a:latin typeface="Helvetica" pitchFamily="2" charset="0"/>
              </a:rPr>
              <a:t> factor – </a:t>
            </a:r>
            <a:r>
              <a:rPr lang="es-ES" i="1" dirty="0" err="1">
                <a:effectLst/>
                <a:latin typeface="Helvetica" pitchFamily="2" charset="0"/>
              </a:rPr>
              <a:t>the</a:t>
            </a:r>
            <a:r>
              <a:rPr lang="es-ES" i="1" dirty="0">
                <a:effectLst/>
                <a:latin typeface="Helvetica" pitchFamily="2" charset="0"/>
              </a:rPr>
              <a:t> </a:t>
            </a:r>
            <a:r>
              <a:rPr lang="es-ES" i="1" dirty="0" err="1">
                <a:effectLst/>
                <a:latin typeface="Helvetica" pitchFamily="2" charset="0"/>
              </a:rPr>
              <a:t>longer</a:t>
            </a:r>
            <a:r>
              <a:rPr lang="es-ES" i="1" dirty="0">
                <a:effectLst/>
                <a:latin typeface="Helvetica" pitchFamily="2" charset="0"/>
              </a:rPr>
              <a:t> time </a:t>
            </a:r>
            <a:r>
              <a:rPr lang="es-ES" i="1" dirty="0" err="1">
                <a:effectLst/>
                <a:latin typeface="Helvetica" pitchFamily="2" charset="0"/>
              </a:rPr>
              <a:t>spent</a:t>
            </a:r>
            <a:r>
              <a:rPr lang="es-ES" i="1" dirty="0">
                <a:effectLst/>
                <a:latin typeface="Helvetica" pitchFamily="2" charset="0"/>
              </a:rPr>
              <a:t> in </a:t>
            </a:r>
            <a:r>
              <a:rPr lang="es-ES" i="1" dirty="0" err="1">
                <a:effectLst/>
                <a:latin typeface="Helvetica" pitchFamily="2" charset="0"/>
              </a:rPr>
              <a:t>each</a:t>
            </a:r>
            <a:r>
              <a:rPr lang="es-ES" i="1" dirty="0">
                <a:effectLst/>
                <a:latin typeface="Helvetica" pitchFamily="2" charset="0"/>
              </a:rPr>
              <a:t> </a:t>
            </a:r>
            <a:r>
              <a:rPr lang="es-ES" i="1" dirty="0" err="1">
                <a:effectLst/>
                <a:latin typeface="Helvetica" pitchFamily="2" charset="0"/>
              </a:rPr>
              <a:t>stage</a:t>
            </a:r>
            <a:r>
              <a:rPr lang="es-ES" i="1" dirty="0">
                <a:effectLst/>
                <a:latin typeface="Helvetica" pitchFamily="2" charset="0"/>
              </a:rPr>
              <a:t> of CKD </a:t>
            </a:r>
            <a:r>
              <a:rPr lang="es-ES" i="1" dirty="0" err="1">
                <a:effectLst/>
                <a:latin typeface="Helvetica" pitchFamily="2" charset="0"/>
              </a:rPr>
              <a:t>before</a:t>
            </a:r>
            <a:r>
              <a:rPr lang="es-ES" i="1" dirty="0">
                <a:effectLst/>
                <a:latin typeface="Helvetica" pitchFamily="2" charset="0"/>
              </a:rPr>
              <a:t> </a:t>
            </a:r>
            <a:r>
              <a:rPr lang="es-ES" i="1" dirty="0" err="1">
                <a:effectLst/>
                <a:latin typeface="Helvetica" pitchFamily="2" charset="0"/>
              </a:rPr>
              <a:t>commencing</a:t>
            </a:r>
            <a:r>
              <a:rPr lang="es-ES" i="1" dirty="0">
                <a:effectLst/>
                <a:latin typeface="Helvetica" pitchFamily="2" charset="0"/>
              </a:rPr>
              <a:t> </a:t>
            </a:r>
            <a:r>
              <a:rPr lang="es-ES" i="1" dirty="0" err="1">
                <a:effectLst/>
                <a:latin typeface="Helvetica" pitchFamily="2" charset="0"/>
              </a:rPr>
              <a:t>dialysis</a:t>
            </a:r>
            <a:r>
              <a:rPr lang="es-ES" i="1" dirty="0">
                <a:effectLst/>
                <a:latin typeface="Helvetica" pitchFamily="2" charset="0"/>
              </a:rPr>
              <a:t> </a:t>
            </a:r>
            <a:r>
              <a:rPr lang="es-ES" i="1" dirty="0" err="1">
                <a:effectLst/>
                <a:latin typeface="Helvetica" pitchFamily="2" charset="0"/>
              </a:rPr>
              <a:t>will</a:t>
            </a:r>
            <a:r>
              <a:rPr lang="es-ES" i="1" dirty="0">
                <a:effectLst/>
                <a:latin typeface="Helvetica" pitchFamily="2" charset="0"/>
              </a:rPr>
              <a:t> </a:t>
            </a:r>
            <a:r>
              <a:rPr lang="es-ES" i="1" dirty="0" err="1">
                <a:effectLst/>
                <a:latin typeface="Helvetica" pitchFamily="2" charset="0"/>
              </a:rPr>
              <a:t>result</a:t>
            </a:r>
            <a:r>
              <a:rPr lang="es-ES" i="1" dirty="0">
                <a:effectLst/>
                <a:latin typeface="Helvetica" pitchFamily="2" charset="0"/>
              </a:rPr>
              <a:t> in </a:t>
            </a:r>
            <a:r>
              <a:rPr lang="es-ES" i="1" dirty="0" err="1">
                <a:effectLst/>
                <a:latin typeface="Helvetica" pitchFamily="2" charset="0"/>
              </a:rPr>
              <a:t>longer</a:t>
            </a:r>
            <a:r>
              <a:rPr lang="es-ES" i="1" dirty="0">
                <a:effectLst/>
                <a:latin typeface="Helvetica" pitchFamily="2" charset="0"/>
              </a:rPr>
              <a:t> </a:t>
            </a:r>
            <a:r>
              <a:rPr lang="es-ES" i="1" dirty="0" err="1">
                <a:effectLst/>
                <a:latin typeface="Helvetica" pitchFamily="2" charset="0"/>
              </a:rPr>
              <a:t>exposure</a:t>
            </a:r>
            <a:r>
              <a:rPr lang="es-ES" i="1" dirty="0">
                <a:effectLst/>
                <a:latin typeface="Helvetica" pitchFamily="2" charset="0"/>
              </a:rPr>
              <a:t> </a:t>
            </a:r>
            <a:r>
              <a:rPr lang="es-ES" i="1" dirty="0" err="1">
                <a:effectLst/>
                <a:latin typeface="Helvetica" pitchFamily="2" charset="0"/>
              </a:rPr>
              <a:t>to</a:t>
            </a:r>
            <a:r>
              <a:rPr lang="es-ES" i="1" dirty="0">
                <a:effectLst/>
                <a:latin typeface="Helvetica" pitchFamily="2" charset="0"/>
              </a:rPr>
              <a:t> </a:t>
            </a:r>
            <a:r>
              <a:rPr lang="es-ES" i="1" dirty="0" err="1">
                <a:effectLst/>
                <a:latin typeface="Helvetica" pitchFamily="2" charset="0"/>
              </a:rPr>
              <a:t>the</a:t>
            </a:r>
            <a:r>
              <a:rPr lang="es-ES" i="1" dirty="0">
                <a:effectLst/>
                <a:latin typeface="Helvetica" pitchFamily="2" charset="0"/>
              </a:rPr>
              <a:t> </a:t>
            </a:r>
            <a:r>
              <a:rPr lang="es-ES" i="1" dirty="0" err="1">
                <a:effectLst/>
                <a:latin typeface="Helvetica" pitchFamily="2" charset="0"/>
              </a:rPr>
              <a:t>risk</a:t>
            </a:r>
            <a:r>
              <a:rPr lang="es-ES" i="1" dirty="0">
                <a:effectLst/>
                <a:latin typeface="Helvetica" pitchFamily="2" charset="0"/>
              </a:rPr>
              <a:t> </a:t>
            </a:r>
            <a:r>
              <a:rPr lang="es-ES" i="1" dirty="0" err="1">
                <a:effectLst/>
                <a:latin typeface="Helvetica" pitchFamily="2" charset="0"/>
              </a:rPr>
              <a:t>factors</a:t>
            </a:r>
            <a:r>
              <a:rPr lang="es-ES" i="1" dirty="0">
                <a:effectLst/>
                <a:latin typeface="Helvetica" pitchFamily="2" charset="0"/>
              </a:rPr>
              <a:t> and </a:t>
            </a:r>
            <a:r>
              <a:rPr lang="es-ES" i="1" dirty="0" err="1">
                <a:effectLst/>
                <a:latin typeface="Helvetica" pitchFamily="2" charset="0"/>
              </a:rPr>
              <a:t>greater</a:t>
            </a:r>
            <a:r>
              <a:rPr lang="es-ES" i="1" dirty="0">
                <a:effectLst/>
                <a:latin typeface="Helvetica" pitchFamily="2" charset="0"/>
              </a:rPr>
              <a:t> </a:t>
            </a:r>
            <a:r>
              <a:rPr lang="es-ES" i="1" dirty="0" err="1">
                <a:effectLst/>
                <a:latin typeface="Helvetica" pitchFamily="2" charset="0"/>
              </a:rPr>
              <a:t>accumulated</a:t>
            </a:r>
            <a:r>
              <a:rPr lang="es-ES" i="1" dirty="0">
                <a:effectLst/>
                <a:latin typeface="Helvetica" pitchFamily="2" charset="0"/>
              </a:rPr>
              <a:t> </a:t>
            </a:r>
            <a:r>
              <a:rPr lang="es-ES" i="1" dirty="0" err="1">
                <a:effectLst/>
                <a:latin typeface="Helvetica" pitchFamily="2" charset="0"/>
              </a:rPr>
              <a:t>damage</a:t>
            </a:r>
            <a:r>
              <a:rPr lang="es-ES" i="1" dirty="0">
                <a:effectLst/>
                <a:latin typeface="Helvetica" pitchFamily="2" charset="0"/>
              </a:rPr>
              <a:t> and risk.</a:t>
            </a:r>
            <a:r>
              <a:rPr lang="es-ES" dirty="0">
                <a:effectLst/>
                <a:latin typeface="Helvetica" pitchFamily="2" charset="0"/>
              </a:rPr>
              <a:t>1,13–15 </a:t>
            </a:r>
            <a:r>
              <a:rPr lang="es-ES" i="1" dirty="0">
                <a:effectLst/>
                <a:latin typeface="Helvetica" pitchFamily="2" charset="0"/>
              </a:rPr>
              <a:t>AMI = acute MI; CKD = </a:t>
            </a:r>
            <a:r>
              <a:rPr lang="es-ES" i="1" dirty="0" err="1">
                <a:effectLst/>
                <a:latin typeface="Helvetica" pitchFamily="2" charset="0"/>
              </a:rPr>
              <a:t>chronic</a:t>
            </a:r>
            <a:r>
              <a:rPr lang="es-ES" i="1" dirty="0">
                <a:effectLst/>
                <a:latin typeface="Helvetica" pitchFamily="2" charset="0"/>
              </a:rPr>
              <a:t> </a:t>
            </a:r>
            <a:r>
              <a:rPr lang="es-ES" i="1" dirty="0" err="1">
                <a:effectLst/>
                <a:latin typeface="Helvetica" pitchFamily="2" charset="0"/>
              </a:rPr>
              <a:t>kidney</a:t>
            </a:r>
            <a:r>
              <a:rPr lang="es-ES" i="1" dirty="0">
                <a:effectLst/>
                <a:latin typeface="Helvetica" pitchFamily="2" charset="0"/>
              </a:rPr>
              <a:t> </a:t>
            </a:r>
            <a:r>
              <a:rPr lang="es-ES" i="1" dirty="0" err="1">
                <a:effectLst/>
                <a:latin typeface="Helvetica" pitchFamily="2" charset="0"/>
              </a:rPr>
              <a:t>disease</a:t>
            </a:r>
            <a:r>
              <a:rPr lang="es-ES" i="1" dirty="0">
                <a:effectLst/>
                <a:latin typeface="Helvetica" pitchFamily="2" charset="0"/>
              </a:rPr>
              <a:t>; CVD = cardiovascular </a:t>
            </a:r>
            <a:r>
              <a:rPr lang="es-ES" i="1" dirty="0" err="1">
                <a:effectLst/>
                <a:latin typeface="Helvetica" pitchFamily="2" charset="0"/>
              </a:rPr>
              <a:t>disease</a:t>
            </a:r>
            <a:r>
              <a:rPr lang="es-ES" i="1" dirty="0">
                <a:effectLst/>
                <a:latin typeface="Helvetica" pitchFamily="2" charset="0"/>
              </a:rPr>
              <a:t>; KDIGO = </a:t>
            </a:r>
            <a:r>
              <a:rPr lang="es-ES" i="1" dirty="0" err="1">
                <a:effectLst/>
                <a:latin typeface="Helvetica" pitchFamily="2" charset="0"/>
              </a:rPr>
              <a:t>Kidney</a:t>
            </a:r>
            <a:r>
              <a:rPr lang="es-ES" i="1" dirty="0">
                <a:effectLst/>
                <a:latin typeface="Helvetica" pitchFamily="2" charset="0"/>
              </a:rPr>
              <a:t> </a:t>
            </a:r>
            <a:r>
              <a:rPr lang="es-ES" i="1" dirty="0" err="1">
                <a:effectLst/>
                <a:latin typeface="Helvetica" pitchFamily="2" charset="0"/>
              </a:rPr>
              <a:t>Disease</a:t>
            </a:r>
            <a:r>
              <a:rPr lang="es-ES" i="1" dirty="0">
                <a:effectLst/>
                <a:latin typeface="Helvetica" pitchFamily="2" charset="0"/>
              </a:rPr>
              <a:t>: </a:t>
            </a:r>
            <a:r>
              <a:rPr lang="es-ES" i="1" dirty="0" err="1">
                <a:effectLst/>
                <a:latin typeface="Helvetica" pitchFamily="2" charset="0"/>
              </a:rPr>
              <a:t>Improving</a:t>
            </a:r>
            <a:r>
              <a:rPr lang="es-ES" i="1" dirty="0">
                <a:effectLst/>
                <a:latin typeface="Helvetica" pitchFamily="2" charset="0"/>
              </a:rPr>
              <a:t> Global </a:t>
            </a:r>
            <a:r>
              <a:rPr lang="es-ES" i="1" dirty="0" err="1">
                <a:effectLst/>
                <a:latin typeface="Helvetica" pitchFamily="2" charset="0"/>
              </a:rPr>
              <a:t>Outcomes</a:t>
            </a:r>
            <a:r>
              <a:rPr lang="es-ES" i="1" dirty="0">
                <a:effectLst/>
                <a:latin typeface="Helvetica" pitchFamily="2" charset="0"/>
              </a:rPr>
              <a:t> </a:t>
            </a:r>
            <a:r>
              <a:rPr lang="es-ES" i="1" dirty="0" err="1">
                <a:effectLst/>
                <a:latin typeface="Helvetica" pitchFamily="2" charset="0"/>
              </a:rPr>
              <a:t>Group</a:t>
            </a:r>
            <a:r>
              <a:rPr lang="es-ES" i="1" dirty="0">
                <a:effectLst/>
                <a:latin typeface="Helvetica" pitchFamily="2" charset="0"/>
              </a:rPr>
              <a:t>; LVH = </a:t>
            </a:r>
            <a:r>
              <a:rPr lang="es-ES" i="1" dirty="0" err="1">
                <a:effectLst/>
                <a:latin typeface="Helvetica" pitchFamily="2" charset="0"/>
              </a:rPr>
              <a:t>left</a:t>
            </a:r>
            <a:r>
              <a:rPr lang="es-ES" i="1" dirty="0">
                <a:effectLst/>
                <a:latin typeface="Helvetica" pitchFamily="2" charset="0"/>
              </a:rPr>
              <a:t> ventricular </a:t>
            </a:r>
            <a:r>
              <a:rPr lang="es-ES" i="1" dirty="0" err="1">
                <a:effectLst/>
                <a:latin typeface="Helvetica" pitchFamily="2" charset="0"/>
              </a:rPr>
              <a:t>hypertrophy</a:t>
            </a:r>
            <a:r>
              <a:rPr lang="es-ES" i="1" dirty="0">
                <a:effectLst/>
                <a:latin typeface="Helvetica" pitchFamily="2" charset="0"/>
              </a:rPr>
              <a:t>; PAD = </a:t>
            </a:r>
            <a:r>
              <a:rPr lang="es-ES" i="1" dirty="0" err="1">
                <a:effectLst/>
                <a:latin typeface="Helvetica" pitchFamily="2" charset="0"/>
              </a:rPr>
              <a:t>peripheral</a:t>
            </a:r>
            <a:r>
              <a:rPr lang="es-ES" i="1" dirty="0">
                <a:effectLst/>
                <a:latin typeface="Helvetica" pitchFamily="2" charset="0"/>
              </a:rPr>
              <a:t> arterial </a:t>
            </a:r>
            <a:r>
              <a:rPr lang="es-ES" i="1" dirty="0" err="1">
                <a:effectLst/>
                <a:latin typeface="Helvetica" pitchFamily="2" charset="0"/>
              </a:rPr>
              <a:t>disease</a:t>
            </a:r>
            <a:r>
              <a:rPr lang="es-ES" i="1" dirty="0">
                <a:effectLst/>
                <a:latin typeface="Helvetica" pitchFamily="2" charset="0"/>
              </a:rPr>
              <a:t>; SCD = </a:t>
            </a:r>
            <a:r>
              <a:rPr lang="es-ES" i="1" dirty="0" err="1">
                <a:effectLst/>
                <a:latin typeface="Helvetica" pitchFamily="2" charset="0"/>
              </a:rPr>
              <a:t>sudden</a:t>
            </a:r>
            <a:r>
              <a:rPr lang="es-ES" i="1" dirty="0">
                <a:effectLst/>
                <a:latin typeface="Helvetica" pitchFamily="2" charset="0"/>
              </a:rPr>
              <a:t> </a:t>
            </a:r>
            <a:r>
              <a:rPr lang="es-ES" i="1" dirty="0" err="1">
                <a:effectLst/>
                <a:latin typeface="Helvetica" pitchFamily="2" charset="0"/>
              </a:rPr>
              <a:t>cardiac</a:t>
            </a:r>
            <a:r>
              <a:rPr lang="es-ES" i="1" dirty="0">
                <a:effectLst/>
                <a:latin typeface="Helvetica" pitchFamily="2" charset="0"/>
              </a:rPr>
              <a:t> </a:t>
            </a:r>
            <a:r>
              <a:rPr lang="es-ES" i="1" dirty="0" err="1">
                <a:effectLst/>
                <a:latin typeface="Helvetica" pitchFamily="2" charset="0"/>
              </a:rPr>
              <a:t>death</a:t>
            </a:r>
            <a:r>
              <a:rPr lang="es-ES" i="1" dirty="0">
                <a:effectLst/>
                <a:latin typeface="Helvetica" pitchFamily="2" charset="0"/>
              </a:rPr>
              <a:t> </a:t>
            </a:r>
            <a:endParaRPr lang="es-ES" dirty="0">
              <a:effectLst/>
              <a:latin typeface="Helvetica" pitchFamily="2" charset="0"/>
            </a:endParaRPr>
          </a:p>
          <a:p>
            <a:endParaRPr lang="es-ES" dirty="0"/>
          </a:p>
        </p:txBody>
      </p:sp>
      <p:sp>
        <p:nvSpPr>
          <p:cNvPr id="4" name="Marcador de número de diapositiva 3"/>
          <p:cNvSpPr>
            <a:spLocks noGrp="1"/>
          </p:cNvSpPr>
          <p:nvPr>
            <p:ph type="sldNum" sz="quarter" idx="5"/>
          </p:nvPr>
        </p:nvSpPr>
        <p:spPr/>
        <p:txBody>
          <a:bodyPr/>
          <a:lstStyle/>
          <a:p>
            <a:fld id="{6B569D4F-54C5-F64A-872E-2F7E54732DD3}" type="slidenum">
              <a:rPr lang="es-ES" smtClean="0"/>
              <a:t>18</a:t>
            </a:fld>
            <a:endParaRPr lang="es-ES"/>
          </a:p>
        </p:txBody>
      </p:sp>
    </p:spTree>
    <p:extLst>
      <p:ext uri="{BB962C8B-B14F-4D97-AF65-F5344CB8AC3E}">
        <p14:creationId xmlns:p14="http://schemas.microsoft.com/office/powerpoint/2010/main" val="515777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B569D4F-54C5-F64A-872E-2F7E54732DD3}" type="slidenum">
              <a:rPr lang="es-ES" smtClean="0"/>
              <a:t>21</a:t>
            </a:fld>
            <a:endParaRPr lang="es-ES"/>
          </a:p>
        </p:txBody>
      </p:sp>
    </p:spTree>
    <p:extLst>
      <p:ext uri="{BB962C8B-B14F-4D97-AF65-F5344CB8AC3E}">
        <p14:creationId xmlns:p14="http://schemas.microsoft.com/office/powerpoint/2010/main" val="3025842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B569D4F-54C5-F64A-872E-2F7E54732DD3}" type="slidenum">
              <a:rPr lang="es-ES" smtClean="0"/>
              <a:t>26</a:t>
            </a:fld>
            <a:endParaRPr lang="es-ES"/>
          </a:p>
        </p:txBody>
      </p:sp>
    </p:spTree>
    <p:extLst>
      <p:ext uri="{BB962C8B-B14F-4D97-AF65-F5344CB8AC3E}">
        <p14:creationId xmlns:p14="http://schemas.microsoft.com/office/powerpoint/2010/main" val="3973848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El objetivo es permitir la identificación más temprana de individuos con mayor riesgo de eventos clínicos adversos para que podamos tener una mejor oportunidad de mejorar sus resultados a través del tratamiento. Los pacientes con ERC corren el riesgo de progresar a insuficiencia renal y de sucumbir a enfermedad cardiovascular, que es la principal causa de muerte en estos pacientes.</a:t>
            </a:r>
          </a:p>
          <a:p>
            <a:r>
              <a:rPr lang="es-ES"/>
              <a:t>Implícita en la estrategia actual está la expectativa de que al estimar la TFG temprano en el desarrollo de CKD podría ser posible identificar el riesgo de manera más efectiva de lo que es posible por simple medición de creatinina. </a:t>
            </a:r>
          </a:p>
          <a:p>
            <a:endParaRPr lang="es-ES"/>
          </a:p>
        </p:txBody>
      </p:sp>
      <p:sp>
        <p:nvSpPr>
          <p:cNvPr id="4" name="Marcador de número de diapositiva 3"/>
          <p:cNvSpPr>
            <a:spLocks noGrp="1"/>
          </p:cNvSpPr>
          <p:nvPr>
            <p:ph type="sldNum" sz="quarter" idx="5"/>
          </p:nvPr>
        </p:nvSpPr>
        <p:spPr/>
        <p:txBody>
          <a:bodyPr/>
          <a:lstStyle/>
          <a:p>
            <a:fld id="{6B569D4F-54C5-F64A-872E-2F7E54732DD3}" type="slidenum">
              <a:rPr lang="es-ES" smtClean="0"/>
              <a:t>27</a:t>
            </a:fld>
            <a:endParaRPr lang="es-ES"/>
          </a:p>
        </p:txBody>
      </p:sp>
    </p:spTree>
    <p:extLst>
      <p:ext uri="{BB962C8B-B14F-4D97-AF65-F5344CB8AC3E}">
        <p14:creationId xmlns:p14="http://schemas.microsoft.com/office/powerpoint/2010/main" val="2592662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33970-DCD1-46A2-82F1-EEAFFD29ADB1}" type="slidenum">
              <a:rPr kumimoji="0" lang="es-E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4155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33970-DCD1-46A2-82F1-EEAFFD29ADB1}" type="slidenum">
              <a:rPr kumimoji="0" lang="es-E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7089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300" dirty="0"/>
              <a:t>La enfermedad renal crónica (ERC) se define como la presencia de alteraciones en la estructura o función renal durante al menos tres meses y </a:t>
            </a:r>
            <a:r>
              <a:rPr lang="es-ES" sz="1300" b="1" dirty="0"/>
              <a:t>con implicaciones para la salud</a:t>
            </a:r>
            <a:r>
              <a:rPr lang="es-ES" sz="1300" dirty="0"/>
              <a:t>. </a:t>
            </a:r>
          </a:p>
          <a:p>
            <a:r>
              <a:rPr lang="es-ES" sz="1300" dirty="0"/>
              <a:t>Ello se basa en dos vertientes: una de ellas es la disminución de las tasas de filtración glomerular (TFG) o filtrado glomerular estimado (</a:t>
            </a:r>
            <a:r>
              <a:rPr lang="es-ES" sz="1300" dirty="0" err="1"/>
              <a:t>FGe</a:t>
            </a:r>
            <a:r>
              <a:rPr lang="es-ES" sz="1300" dirty="0"/>
              <a:t>) &lt; 60 ml/min/1,73 m</a:t>
            </a:r>
            <a:r>
              <a:rPr lang="es-ES" sz="1300" baseline="30000" dirty="0"/>
              <a:t>2</a:t>
            </a:r>
            <a:r>
              <a:rPr lang="es-ES" sz="1300" dirty="0"/>
              <a:t>, que de por sí ya supone la presencia de ERC si está presente en dos determinaciones separadas al menos tres meses; y otra vertiente del diagnóstico de ERC está basada en la existencia de </a:t>
            </a:r>
            <a:r>
              <a:rPr lang="es-ES" sz="1300" b="1" dirty="0"/>
              <a:t>daño renal</a:t>
            </a:r>
            <a:r>
              <a:rPr lang="es-ES" sz="1300" dirty="0"/>
              <a:t>. </a:t>
            </a:r>
          </a:p>
          <a:p>
            <a:r>
              <a:rPr lang="es-ES" sz="1300" dirty="0"/>
              <a:t>El daño renal se define como:</a:t>
            </a:r>
          </a:p>
          <a:p>
            <a:pPr marL="285750" indent="-285750">
              <a:buFont typeface="Arial" panose="020B0604020202020204" pitchFamily="34" charset="0"/>
              <a:buChar char="•"/>
            </a:pPr>
            <a:r>
              <a:rPr lang="es-ES" sz="1300" dirty="0"/>
              <a:t>Alteraciones histológicas en la biopsia renal, </a:t>
            </a:r>
          </a:p>
          <a:p>
            <a:pPr marL="285750" indent="-285750">
              <a:buFont typeface="Arial" panose="020B0604020202020204" pitchFamily="34" charset="0"/>
              <a:buChar char="•"/>
            </a:pPr>
            <a:r>
              <a:rPr lang="es-ES" sz="1300" dirty="0"/>
              <a:t>O indirectamente por la presencia de albuminuria &gt; 30 mg/g</a:t>
            </a:r>
          </a:p>
          <a:p>
            <a:pPr marL="285750" indent="-285750">
              <a:buFont typeface="Arial" panose="020B0604020202020204" pitchFamily="34" charset="0"/>
              <a:buChar char="•"/>
            </a:pPr>
            <a:r>
              <a:rPr lang="es-ES" sz="1300" dirty="0"/>
              <a:t>Alteraciones en el sedimento urinario o a través de técnicas de imagen (por ejemplo, poliquistosis renal).</a:t>
            </a:r>
          </a:p>
          <a:p>
            <a:pPr marL="285750" indent="-285750">
              <a:buFont typeface="Arial" panose="020B0604020202020204" pitchFamily="34" charset="0"/>
              <a:buChar char="•"/>
            </a:pPr>
            <a:endParaRPr lang="es-ES" sz="1300" dirty="0"/>
          </a:p>
          <a:p>
            <a:pPr marL="285750" indent="-285750">
              <a:buFont typeface="Arial" panose="020B0604020202020204" pitchFamily="34" charset="0"/>
              <a:buChar char="•"/>
            </a:pPr>
            <a:endParaRPr lang="es-ES" sz="1300" dirty="0"/>
          </a:p>
          <a:p>
            <a:pPr marL="0" indent="0">
              <a:buFontTx/>
              <a:buNone/>
            </a:pPr>
            <a:r>
              <a:rPr lang="es-ES" sz="1300" dirty="0"/>
              <a:t> El diagnóstico no ha de basarse en una única determinación de TFG y/o albuminuria, y siempre debe confirmarse. Es además importante considerar el concepto de "</a:t>
            </a:r>
            <a:r>
              <a:rPr lang="es-ES" sz="1300" b="1" dirty="0"/>
              <a:t>con implicaciones en la salud</a:t>
            </a:r>
            <a:r>
              <a:rPr lang="es-ES" sz="1300" dirty="0"/>
              <a:t>”, ya que pueden existir determinadas alteraciones renales estructurales o funcionales que no conlleven consecuencias pronósticas (por ejemplo, deterioro transitorio reversible por una depleción, un quiste simple), o lo que es más controvertido, la detección de una leve disminución del </a:t>
            </a:r>
            <a:r>
              <a:rPr lang="es-ES" sz="1300" dirty="0" err="1"/>
              <a:t>FGe</a:t>
            </a:r>
            <a:r>
              <a:rPr lang="es-ES" sz="1300" dirty="0"/>
              <a:t> en un anciano sin albuminuria u otro dato de daño renal o progresión </a:t>
            </a:r>
            <a:endParaRPr lang="es-ES" dirty="0"/>
          </a:p>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33970-DCD1-46A2-82F1-EEAFFD29ADB1}" type="slidenum">
              <a:rPr kumimoji="0" lang="es-E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1105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B569D4F-54C5-F64A-872E-2F7E54732DD3}" type="slidenum">
              <a:rPr lang="es-ES" smtClean="0"/>
              <a:t>8</a:t>
            </a:fld>
            <a:endParaRPr lang="es-ES"/>
          </a:p>
        </p:txBody>
      </p:sp>
    </p:spTree>
    <p:extLst>
      <p:ext uri="{BB962C8B-B14F-4D97-AF65-F5344CB8AC3E}">
        <p14:creationId xmlns:p14="http://schemas.microsoft.com/office/powerpoint/2010/main" val="1018757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B569D4F-54C5-F64A-872E-2F7E54732DD3}" type="slidenum">
              <a:rPr lang="es-ES" smtClean="0"/>
              <a:t>9</a:t>
            </a:fld>
            <a:endParaRPr lang="es-ES"/>
          </a:p>
        </p:txBody>
      </p:sp>
    </p:spTree>
    <p:extLst>
      <p:ext uri="{BB962C8B-B14F-4D97-AF65-F5344CB8AC3E}">
        <p14:creationId xmlns:p14="http://schemas.microsoft.com/office/powerpoint/2010/main" val="162840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0" noProof="0" dirty="0"/>
              <a:t>Con los datos de la definición como tenemos aquí debajo de nuevo y la clasificación según TFG y cociente albúmina/creatinina en orina se establece una tabla de estratificación.</a:t>
            </a:r>
          </a:p>
          <a:p>
            <a:r>
              <a:rPr lang="es-ES" b="0" noProof="0" dirty="0"/>
              <a:t>Esta estratificación es de riesgo de: </a:t>
            </a:r>
            <a:r>
              <a:rPr lang="es-ES" sz="1200" noProof="0" dirty="0"/>
              <a:t>mortalidad global, mortalidad cardiovascular, insuficiencia renal tratada con diálisis o trasplante, insuficiencia renal aguda y progresión de la enfermedad renal. Esta estratificación de riesgo se ha realizado a partir de un metaanálisis de cohortes de población general. </a:t>
            </a:r>
            <a:endParaRPr lang="es-ES"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noProof="0" dirty="0"/>
              <a:t>Riesgo: verde &lt; amarillo&lt; naranja &lt; rojo</a:t>
            </a:r>
            <a:endParaRPr lang="es-ES" noProof="0" dirty="0"/>
          </a:p>
          <a:p>
            <a:endParaRPr lang="es-ES" sz="1200" noProof="0" dirty="0"/>
          </a:p>
          <a:p>
            <a:r>
              <a:rPr lang="es-ES" sz="1200" noProof="0" dirty="0"/>
              <a:t>En la diapositiva siguiente se muestra la tabla. Los colores mostrarían el riesgo relativo ajustado para esos cinco eventos arriba mostrados. </a:t>
            </a:r>
          </a:p>
          <a:p>
            <a:r>
              <a:rPr lang="es-ES" dirty="0"/>
              <a:t>Las personas con </a:t>
            </a:r>
            <a:r>
              <a:rPr lang="es-ES" dirty="0" err="1"/>
              <a:t>FGe</a:t>
            </a:r>
            <a:r>
              <a:rPr lang="es-ES" dirty="0"/>
              <a:t> &gt;60 y sin albuminuria, alteraciones en el sedimento, histología ni imagen NO TIENEN ERC.</a:t>
            </a:r>
            <a:endParaRPr lang="es-ES" sz="1200" noProof="0" dirty="0"/>
          </a:p>
          <a:p>
            <a:endParaRPr lang="es-ES" b="0" noProof="0" dirty="0"/>
          </a:p>
          <a:p>
            <a:r>
              <a:rPr lang="es-ES" sz="1200" noProof="0" dirty="0"/>
              <a:t>Pronóstico de la enfermedad renal crónica por filtrado glomerular estimado y albuminuria. El riesgo menor corresponde al color verde (categoría «bajo riesgo»; si no hay datos de lesión renal, no se puede catalogar siquiera como ERC), seguido del color amarillo (riesgo «moderadamente aumentado»), naranja («alto riesgo») y rojo («muy alto riesgo»), que expresan riesgos crecientes para los eventos mencionados.</a:t>
            </a:r>
            <a:r>
              <a:rPr lang="es-ES" noProof="0" dirty="0">
                <a:effectLst/>
              </a:rPr>
              <a:t> </a:t>
            </a:r>
            <a:endParaRPr lang="es-ES" noProof="0" dirty="0"/>
          </a:p>
          <a:p>
            <a:endParaRPr lang="es-ES" noProof="0" dirty="0"/>
          </a:p>
          <a:p>
            <a:endParaRPr lang="es-ES" b="1" noProof="0" dirty="0"/>
          </a:p>
          <a:p>
            <a:pPr marL="185715" indent="-185715">
              <a:buFont typeface="Arial" panose="020B0604020202020204" pitchFamily="34" charset="0"/>
              <a:buChar char="•"/>
            </a:pPr>
            <a:r>
              <a:rPr lang="es-ES" sz="1300" noProof="0" dirty="0">
                <a:latin typeface="Arial" panose="020B0604020202020204" pitchFamily="34" charset="0"/>
                <a:cs typeface="Arial" panose="020B0604020202020204" pitchFamily="34" charset="0"/>
              </a:rPr>
              <a:t>La enfermedad renal puede definirse y categorizarse en función de la nomenclatura utilizada por la KDIGO en las Guías de práctica clínica 2012:</a:t>
            </a:r>
          </a:p>
          <a:p>
            <a:pPr marL="680954" lvl="1" indent="-185715">
              <a:buFont typeface="Arial" panose="020B0604020202020204" pitchFamily="34" charset="0"/>
              <a:buChar char="−"/>
            </a:pPr>
            <a:r>
              <a:rPr lang="es-ES" sz="1300" noProof="0" dirty="0">
                <a:latin typeface="Arial" panose="020B0604020202020204" pitchFamily="34" charset="0"/>
                <a:cs typeface="Arial" panose="020B0604020202020204" pitchFamily="34" charset="0"/>
              </a:rPr>
              <a:t>La enfermedad renal crónica (ERC) se define como un conjunto de anomalías de la estructura o la función renal, presente durante más de tres meses, con implicaciones para la salud</a:t>
            </a:r>
          </a:p>
          <a:p>
            <a:pPr marL="680954" lvl="1" indent="-185715">
              <a:buFont typeface="Arial" panose="020B0604020202020204" pitchFamily="34" charset="0"/>
              <a:buChar char="−"/>
            </a:pPr>
            <a:r>
              <a:rPr lang="es-ES" sz="1300" noProof="0" dirty="0">
                <a:latin typeface="Arial" panose="020B0604020202020204" pitchFamily="34" charset="0"/>
                <a:cs typeface="Arial" panose="020B0604020202020204" pitchFamily="34" charset="0"/>
              </a:rPr>
              <a:t>La ERC se clasifica en función de la causa, la categoría de TFG y la categoría de albuminuria</a:t>
            </a:r>
          </a:p>
          <a:p>
            <a:pPr marL="1176193" lvl="2" indent="-185715">
              <a:buFont typeface="Arial" panose="020B0604020202020204" pitchFamily="34" charset="0"/>
              <a:buChar char="•"/>
            </a:pPr>
            <a:r>
              <a:rPr lang="es-ES" sz="1300" noProof="0" dirty="0">
                <a:latin typeface="Arial" panose="020B0604020202020204" pitchFamily="34" charset="0"/>
                <a:cs typeface="Arial" panose="020B0604020202020204" pitchFamily="34" charset="0"/>
              </a:rPr>
              <a:t>La causa de la ERC debe asignarse según la presencia o ausencia de enfermedad sistémica y la ubicación en el riñón de los hallazgos anatomopatológicos observados o sospechados</a:t>
            </a:r>
          </a:p>
          <a:p>
            <a:pPr marL="185715" indent="-185715">
              <a:buFont typeface="Arial" panose="020B0604020202020204" pitchFamily="34" charset="0"/>
              <a:buChar char="•"/>
            </a:pPr>
            <a:r>
              <a:rPr lang="es-ES" noProof="0" dirty="0"/>
              <a:t>El riesgo de ERC resultante se puede predecir detectando las variables siguientes:</a:t>
            </a:r>
          </a:p>
          <a:p>
            <a:pPr marL="680954" lvl="1" indent="-185715">
              <a:buFont typeface="Arial" panose="020B0604020202020204" pitchFamily="34" charset="0"/>
              <a:buChar char="−"/>
            </a:pPr>
            <a:r>
              <a:rPr lang="es-ES" noProof="0" dirty="0"/>
              <a:t>Causa de la ERC</a:t>
            </a:r>
          </a:p>
          <a:p>
            <a:pPr marL="680954" lvl="1" indent="-185715">
              <a:buFont typeface="Arial" panose="020B0604020202020204" pitchFamily="34" charset="0"/>
              <a:buChar char="−"/>
            </a:pPr>
            <a:r>
              <a:rPr lang="es-ES" noProof="0" dirty="0"/>
              <a:t>Categoría TFG</a:t>
            </a:r>
          </a:p>
          <a:p>
            <a:pPr marL="680954" lvl="1" indent="-185715">
              <a:buFont typeface="Arial" panose="020B0604020202020204" pitchFamily="34" charset="0"/>
              <a:buChar char="−"/>
            </a:pPr>
            <a:r>
              <a:rPr lang="es-ES" noProof="0" dirty="0"/>
              <a:t>Categoría albuminuria</a:t>
            </a:r>
          </a:p>
          <a:p>
            <a:pPr marL="680954" lvl="1" indent="-185715">
              <a:buFont typeface="Arial" panose="020B0604020202020204" pitchFamily="34" charset="0"/>
              <a:buChar char="−"/>
            </a:pPr>
            <a:r>
              <a:rPr lang="es-ES" noProof="0" dirty="0"/>
              <a:t>Otros factores de riesgo y comorbilidades</a:t>
            </a:r>
          </a:p>
          <a:p>
            <a:endParaRPr lang="es-ES" b="1" noProof="0" dirty="0"/>
          </a:p>
          <a:p>
            <a:r>
              <a:rPr lang="es-ES" noProof="0" dirty="0"/>
              <a:t>Las</a:t>
            </a:r>
            <a:r>
              <a:rPr lang="es-ES" baseline="0" noProof="0" dirty="0"/>
              <a:t> guías KDIGO unieron las dos variables: filtrado glomerular estimado por CKD EPI y grado de albuminuria para crear una tabla de riesgo </a:t>
            </a:r>
          </a:p>
          <a:p>
            <a:r>
              <a:rPr lang="es-ES" sz="1200" noProof="0" dirty="0"/>
              <a:t>En la diapositiva siguiente se muestra la tabla. Los colores mostrarían el riesgo relativo ajustado para cinco eventos (mortalidad global, mortalidad cardiovascular, insuficiencia renal tratada con diálisis o trasplante, insuficiencia renal aguda y progresión de la enfermedad renal) a partir de un metaanálisis de cohortes de población general. </a:t>
            </a:r>
          </a:p>
          <a:p>
            <a:r>
              <a:rPr lang="es-ES" sz="1200" noProof="0" dirty="0"/>
              <a:t>Riesgo: verde &lt; amarillo&lt; naranja &lt; rojo</a:t>
            </a:r>
            <a:endParaRPr lang="es-ES" noProof="0" dirty="0"/>
          </a:p>
          <a:p>
            <a:endParaRPr lang="es-ES" b="1" noProof="0" dirty="0"/>
          </a:p>
          <a:p>
            <a:r>
              <a:rPr lang="es-ES" b="1" noProof="0" dirty="0"/>
              <a:t>Abreviaciones</a:t>
            </a:r>
          </a:p>
          <a:p>
            <a:r>
              <a:rPr lang="es-ES" b="0" noProof="0" dirty="0"/>
              <a:t>ERC: enfermedad renal crónica; TFG: tasa de filtrado glomerular; KDIGO, </a:t>
            </a:r>
            <a:r>
              <a:rPr lang="es-ES" b="0" noProof="0" dirty="0" err="1"/>
              <a:t>Kidney</a:t>
            </a:r>
            <a:r>
              <a:rPr lang="es-ES" b="0" noProof="0" dirty="0"/>
              <a:t> </a:t>
            </a:r>
            <a:r>
              <a:rPr lang="es-ES" b="0" noProof="0" dirty="0" err="1"/>
              <a:t>Disease</a:t>
            </a:r>
            <a:r>
              <a:rPr lang="es-ES" b="0" noProof="0" dirty="0"/>
              <a:t>: </a:t>
            </a:r>
            <a:r>
              <a:rPr lang="es-ES" b="0" noProof="0" dirty="0" err="1"/>
              <a:t>Improving</a:t>
            </a:r>
            <a:r>
              <a:rPr lang="es-ES" b="0" noProof="0" dirty="0"/>
              <a:t> Global </a:t>
            </a:r>
            <a:r>
              <a:rPr lang="es-ES" b="0" noProof="0" dirty="0" err="1"/>
              <a:t>Outcomes</a:t>
            </a:r>
            <a:r>
              <a:rPr lang="es-ES" b="0" noProof="0" dirty="0"/>
              <a:t> (Enfermedad renal: mejora de los resultados globales)</a:t>
            </a:r>
            <a:r>
              <a:rPr lang="es-ES" noProof="0" dirty="0"/>
              <a:t>. </a:t>
            </a:r>
            <a:endParaRPr lang="es-ES" b="0" noProof="0" dirty="0"/>
          </a:p>
          <a:p>
            <a:endParaRPr lang="es-ES" b="1" noProof="0" dirty="0"/>
          </a:p>
          <a:p>
            <a:r>
              <a:rPr lang="es-ES" b="1" noProof="0" dirty="0"/>
              <a:t>Referencia</a:t>
            </a:r>
          </a:p>
          <a:p>
            <a:r>
              <a:rPr lang="es-ES" noProof="0" dirty="0" err="1"/>
              <a:t>Kidney</a:t>
            </a:r>
            <a:r>
              <a:rPr lang="es-ES" noProof="0" dirty="0"/>
              <a:t> </a:t>
            </a:r>
            <a:r>
              <a:rPr lang="es-ES" noProof="0" dirty="0" err="1"/>
              <a:t>Disease</a:t>
            </a:r>
            <a:r>
              <a:rPr lang="es-ES" noProof="0" dirty="0"/>
              <a:t>: </a:t>
            </a:r>
            <a:r>
              <a:rPr lang="es-ES" noProof="0" dirty="0" err="1"/>
              <a:t>Improving</a:t>
            </a:r>
            <a:r>
              <a:rPr lang="es-ES" noProof="0" dirty="0"/>
              <a:t> Global </a:t>
            </a:r>
            <a:r>
              <a:rPr lang="es-ES" noProof="0" dirty="0" err="1"/>
              <a:t>Outcomes</a:t>
            </a:r>
            <a:r>
              <a:rPr lang="es-ES" noProof="0" dirty="0"/>
              <a:t> (KDIGO) CKD </a:t>
            </a:r>
            <a:r>
              <a:rPr lang="es-ES" noProof="0" dirty="0" err="1"/>
              <a:t>Work</a:t>
            </a:r>
            <a:r>
              <a:rPr lang="es-ES" noProof="0" dirty="0"/>
              <a:t> </a:t>
            </a:r>
            <a:r>
              <a:rPr lang="es-ES" noProof="0" dirty="0" err="1"/>
              <a:t>Group</a:t>
            </a:r>
            <a:r>
              <a:rPr lang="es-ES" noProof="0" dirty="0"/>
              <a:t>. </a:t>
            </a:r>
            <a:r>
              <a:rPr lang="es-ES" i="1" noProof="0" dirty="0" err="1"/>
              <a:t>Kidney</a:t>
            </a:r>
            <a:r>
              <a:rPr lang="es-ES" i="1" noProof="0" dirty="0"/>
              <a:t> </a:t>
            </a:r>
            <a:r>
              <a:rPr lang="es-ES" i="1" noProof="0" dirty="0" err="1"/>
              <a:t>Int</a:t>
            </a:r>
            <a:r>
              <a:rPr lang="es-ES" i="1" noProof="0" dirty="0"/>
              <a:t> </a:t>
            </a:r>
            <a:r>
              <a:rPr lang="es-ES" i="1" noProof="0" dirty="0" err="1"/>
              <a:t>Suppl</a:t>
            </a:r>
            <a:r>
              <a:rPr lang="es-ES" i="1" noProof="0" dirty="0"/>
              <a:t> </a:t>
            </a:r>
            <a:r>
              <a:rPr lang="es-ES" noProof="0" dirty="0"/>
              <a:t>2013.</a:t>
            </a:r>
          </a:p>
          <a:p>
            <a:endParaRPr lang="es-ES" noProof="0" dirty="0"/>
          </a:p>
          <a:p>
            <a:r>
              <a:rPr lang="es-ES" sz="1300" noProof="0" dirty="0"/>
              <a:t>Pronóstico de la enfermedad renal crónica por filtrado glomerular estimado y albuminuria. El riesgo menor corresponde al color verde (categoría «bajo riesgo»; si no hay datos de lesión renal, no se puede catalogar siquiera como ERC), seguido del color amarillo (riesgo «moderadamente aumentado»), naranja («alto riesgo») y rojo («muy alto riesgo»), que expresan riesgos crecientes para los eventos mencionados.</a:t>
            </a:r>
            <a:r>
              <a:rPr lang="es-ES" noProof="0" dirty="0">
                <a:effectLst/>
              </a:rPr>
              <a:t> </a:t>
            </a:r>
            <a:endParaRPr lang="es-ES" noProof="0" dirty="0"/>
          </a:p>
          <a:p>
            <a:endParaRPr lang="es-ES" noProof="0" dirty="0"/>
          </a:p>
          <a:p>
            <a:endParaRPr lang="es-ES" noProof="0" dirty="0"/>
          </a:p>
        </p:txBody>
      </p:sp>
      <p:sp>
        <p:nvSpPr>
          <p:cNvPr id="4" name="3 Marcador de número de diapositiva"/>
          <p:cNvSpPr>
            <a:spLocks noGrp="1"/>
          </p:cNvSpPr>
          <p:nvPr>
            <p:ph type="sldNum" sz="quarter" idx="10"/>
          </p:nvPr>
        </p:nvSpPr>
        <p:spPr/>
        <p:txBody>
          <a:bodyPr/>
          <a:lstStyle/>
          <a:p>
            <a:fld id="{DB533970-DCD1-46A2-82F1-EEAFFD29ADB1}" type="slidenum">
              <a:rPr lang="es-ES" smtClean="0"/>
              <a:t>10</a:t>
            </a:fld>
            <a:endParaRPr lang="es-ES"/>
          </a:p>
        </p:txBody>
      </p:sp>
    </p:spTree>
    <p:extLst>
      <p:ext uri="{BB962C8B-B14F-4D97-AF65-F5344CB8AC3E}">
        <p14:creationId xmlns:p14="http://schemas.microsoft.com/office/powerpoint/2010/main" val="2539574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Con los resultados obtenidos en las pruebas de detección de la ERC por analíticas en sangre (</a:t>
            </a:r>
            <a:r>
              <a:rPr lang="es-ES" dirty="0" err="1"/>
              <a:t>FGe</a:t>
            </a:r>
            <a:r>
              <a:rPr lang="es-ES" dirty="0"/>
              <a:t> ( y en orina (cociente albúmina/creatinina) se establece una gradación, que en el </a:t>
            </a:r>
            <a:r>
              <a:rPr lang="es-ES" dirty="0" err="1"/>
              <a:t>FGe</a:t>
            </a:r>
            <a:r>
              <a:rPr lang="es-ES" dirty="0"/>
              <a:t> o TFG se muestra como estadios G1 hasta G5.</a:t>
            </a:r>
          </a:p>
          <a:p>
            <a:r>
              <a:rPr lang="es-ES" dirty="0"/>
              <a:t>Y la albuminuria A1 hasta A3.</a:t>
            </a:r>
          </a:p>
          <a:p>
            <a:r>
              <a:rPr lang="es-ES" dirty="0"/>
              <a:t>El estadio G5 incluye aquellos pacientes con TFG&lt; 15. En algunas guías se recomienda que cuando el paciente esté en diálisis (hemodiálisis o diálisis peritoneal) se añada la “D” para iniciar “diálisis”. Por ejemplo, un paciente con nefropatía diabética con </a:t>
            </a:r>
            <a:r>
              <a:rPr lang="es-ES" dirty="0" err="1"/>
              <a:t>FGe</a:t>
            </a:r>
            <a:r>
              <a:rPr lang="es-ES" dirty="0"/>
              <a:t> de 14 ml/min/1,73 m</a:t>
            </a:r>
            <a:r>
              <a:rPr lang="es-ES" baseline="30000" dirty="0"/>
              <a:t>2</a:t>
            </a:r>
            <a:r>
              <a:rPr lang="es-ES" dirty="0"/>
              <a:t>, que no ha iniciado diálisis será G5, pero un paciente con 10 ml/min/1,73 que ha iniciado diálisis será G5D.</a:t>
            </a:r>
          </a:p>
          <a:p>
            <a:r>
              <a:rPr lang="es-ES" dirty="0"/>
              <a:t>Una TFG menor de 60 ml/min/1,73 m</a:t>
            </a:r>
            <a:r>
              <a:rPr lang="es-ES" baseline="30000" dirty="0"/>
              <a:t>2</a:t>
            </a:r>
            <a:r>
              <a:rPr lang="es-ES" dirty="0"/>
              <a:t>, </a:t>
            </a:r>
            <a:r>
              <a:rPr lang="es-ES" i="1" dirty="0"/>
              <a:t>per se </a:t>
            </a:r>
            <a:r>
              <a:rPr lang="es-ES" dirty="0"/>
              <a:t>y mantenida más de 3 meses, ya supone el concepto de ERC. Y un cociente albumina/creatinina en orina &gt;30 mg/g de forma mantenida al menos 3 meses, también supone ERC, incluso aunque el </a:t>
            </a:r>
            <a:r>
              <a:rPr lang="es-ES" dirty="0" err="1"/>
              <a:t>FGe</a:t>
            </a:r>
            <a:r>
              <a:rPr lang="es-ES" dirty="0"/>
              <a:t> sea &gt;60.</a:t>
            </a:r>
          </a:p>
          <a:p>
            <a:r>
              <a:rPr lang="es-ES" dirty="0"/>
              <a:t>En cada casilla figuran los porcentajes de prevalencia de cada estadio de ERC.</a:t>
            </a:r>
          </a:p>
          <a:p>
            <a:r>
              <a:rPr lang="es-ES" dirty="0"/>
              <a:t>Recordar que las casillas verdes NO SON ERC. Las personas con </a:t>
            </a:r>
            <a:r>
              <a:rPr lang="es-ES" dirty="0" err="1"/>
              <a:t>FGe</a:t>
            </a:r>
            <a:r>
              <a:rPr lang="es-ES" dirty="0"/>
              <a:t> &gt;60 y sin albuminuria, alteraciones en el sedimento, histología ni imagen NO TIENEN ERC.</a:t>
            </a:r>
          </a:p>
          <a:p>
            <a:endParaRPr lang="es-ES" dirty="0"/>
          </a:p>
          <a:p>
            <a:r>
              <a:rPr lang="es-ES" dirty="0"/>
              <a:t>Para aclarar dudas, es importante recordar que los pacientes con ERC estadio1 “SI” tienen enfermedad renal crónica. Por ejemplo, un paciente diabético con TFG de 93 ml/min/1,73 m2 y una albuminuria de 245 mg/g de forma mantenida más de 3 meses tiene ERC. Tendrá una ERC1A2.</a:t>
            </a:r>
          </a:p>
          <a:p>
            <a:r>
              <a:rPr lang="es-ES" dirty="0"/>
              <a:t>Pero un paciente diabético que tiene FG de 67 ml/min/1,73 m</a:t>
            </a:r>
            <a:r>
              <a:rPr lang="es-ES" baseline="30000" dirty="0"/>
              <a:t>2</a:t>
            </a:r>
            <a:r>
              <a:rPr lang="es-ES" dirty="0"/>
              <a:t> y albuminuria de 23 mg/g, NO tiene ERC.</a:t>
            </a:r>
          </a:p>
          <a:p>
            <a:r>
              <a:rPr lang="es-ES" dirty="0"/>
              <a:t>Los pacientes con TFG &gt;60 que tienen el diagnóstico de ERC serán aquellos que presentan albuminuria &gt;30 mg/g (u otras alteraciones que incluyen la definición de daño renal, como </a:t>
            </a:r>
            <a:r>
              <a:rPr lang="es-ES" dirty="0" err="1"/>
              <a:t>microhematuria</a:t>
            </a:r>
            <a:r>
              <a:rPr lang="es-ES" dirty="0"/>
              <a:t>, alteraciones en la biopsia renal, …) </a:t>
            </a:r>
          </a:p>
          <a:p>
            <a:endParaRPr lang="es-ES" dirty="0"/>
          </a:p>
          <a:p>
            <a:endParaRPr lang="es-ES" noProof="0" dirty="0"/>
          </a:p>
        </p:txBody>
      </p:sp>
      <p:sp>
        <p:nvSpPr>
          <p:cNvPr id="4" name="3 Marcador de número de diapositiva"/>
          <p:cNvSpPr>
            <a:spLocks noGrp="1"/>
          </p:cNvSpPr>
          <p:nvPr>
            <p:ph type="sldNum" sz="quarter" idx="10"/>
          </p:nvPr>
        </p:nvSpPr>
        <p:spPr/>
        <p:txBody>
          <a:bodyPr/>
          <a:lstStyle/>
          <a:p>
            <a:fld id="{DB533970-DCD1-46A2-82F1-EEAFFD29ADB1}" type="slidenum">
              <a:rPr lang="es-ES" smtClean="0"/>
              <a:t>11</a:t>
            </a:fld>
            <a:endParaRPr lang="es-ES"/>
          </a:p>
        </p:txBody>
      </p:sp>
    </p:spTree>
    <p:extLst>
      <p:ext uri="{BB962C8B-B14F-4D97-AF65-F5344CB8AC3E}">
        <p14:creationId xmlns:p14="http://schemas.microsoft.com/office/powerpoint/2010/main" val="60736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B569D4F-54C5-F64A-872E-2F7E54732DD3}" type="slidenum">
              <a:rPr lang="es-ES" smtClean="0"/>
              <a:t>13</a:t>
            </a:fld>
            <a:endParaRPr lang="es-ES"/>
          </a:p>
        </p:txBody>
      </p:sp>
    </p:spTree>
    <p:extLst>
      <p:ext uri="{BB962C8B-B14F-4D97-AF65-F5344CB8AC3E}">
        <p14:creationId xmlns:p14="http://schemas.microsoft.com/office/powerpoint/2010/main" val="492378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3" name="Imagen 2" descr="Imagen que contiene Interfaz de usuario gráfica&#10;&#10;Descripción generada automáticamente">
            <a:extLst>
              <a:ext uri="{FF2B5EF4-FFF2-40B4-BE49-F238E27FC236}">
                <a16:creationId xmlns:a16="http://schemas.microsoft.com/office/drawing/2014/main" id="{66A50489-D6F1-E93F-115D-AFBB2375D66E}"/>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70253392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8DA7BA7-C4D8-DE41-A850-6621EA642C17}" type="datetimeFigureOut">
              <a:rPr lang="es-ES" smtClean="0"/>
              <a:t>21/09/2023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45712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8DA7BA7-C4D8-DE41-A850-6621EA642C17}" type="datetimeFigureOut">
              <a:rPr lang="es-ES" smtClean="0"/>
              <a:t>21/09/2023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3236481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99901-0AEB-B147-9298-E1F2CD7F4BAE}"/>
              </a:ext>
            </a:extLst>
          </p:cNvPr>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1BF4BB7-EBB3-414C-992F-E282429A0FC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07D2773-8CDD-0144-8192-0B8E35E194AE}"/>
              </a:ext>
            </a:extLst>
          </p:cNvPr>
          <p:cNvSpPr>
            <a:spLocks noGrp="1"/>
          </p:cNvSpPr>
          <p:nvPr>
            <p:ph type="dt" sz="half" idx="10"/>
          </p:nvPr>
        </p:nvSpPr>
        <p:spPr/>
        <p:txBody>
          <a:bodyPr/>
          <a:lstStyle/>
          <a:p>
            <a:fld id="{B007C106-642C-0341-BFDB-18BB26467850}" type="datetimeFigureOut">
              <a:rPr lang="es-ES" smtClean="0"/>
              <a:t>21/09/2023</a:t>
            </a:fld>
            <a:endParaRPr lang="es-ES"/>
          </a:p>
        </p:txBody>
      </p:sp>
      <p:sp>
        <p:nvSpPr>
          <p:cNvPr id="5" name="Marcador de pie de página 4">
            <a:extLst>
              <a:ext uri="{FF2B5EF4-FFF2-40B4-BE49-F238E27FC236}">
                <a16:creationId xmlns:a16="http://schemas.microsoft.com/office/drawing/2014/main" id="{FD9E7707-2601-B442-B6A1-6A2200BADC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89A7D04-34FE-544F-98AC-CA01AFA137B6}"/>
              </a:ext>
            </a:extLst>
          </p:cNvPr>
          <p:cNvSpPr>
            <a:spLocks noGrp="1"/>
          </p:cNvSpPr>
          <p:nvPr>
            <p:ph type="sldNum" sz="quarter" idx="12"/>
          </p:nvPr>
        </p:nvSpPr>
        <p:spPr/>
        <p:txBody>
          <a:bodyPr/>
          <a:lstStyle/>
          <a:p>
            <a:fld id="{5A30229F-8FBB-2D48-BCF6-443801D2D9A3}" type="slidenum">
              <a:rPr lang="es-ES" smtClean="0"/>
              <a:t>‹Nº›</a:t>
            </a:fld>
            <a:endParaRPr lang="es-ES"/>
          </a:p>
        </p:txBody>
      </p:sp>
    </p:spTree>
    <p:extLst>
      <p:ext uri="{BB962C8B-B14F-4D97-AF65-F5344CB8AC3E}">
        <p14:creationId xmlns:p14="http://schemas.microsoft.com/office/powerpoint/2010/main" val="4012366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CA78A-470B-8845-B276-CBD3D521F2D1}"/>
              </a:ext>
            </a:extLst>
          </p:cNvPr>
          <p:cNvSpPr>
            <a:spLocks noGrp="1"/>
          </p:cNvSpPr>
          <p:nvPr>
            <p:ph type="ctrTitle"/>
          </p:nvPr>
        </p:nvSpPr>
        <p:spPr>
          <a:xfrm>
            <a:off x="978408" y="1200150"/>
            <a:ext cx="5267778" cy="1432322"/>
          </a:xfrm>
          <a:prstGeom prst="rect">
            <a:avLst/>
          </a:prstGeom>
        </p:spPr>
        <p:txBody>
          <a:bodyPr anchor="b">
            <a:noAutofit/>
          </a:bodyPr>
          <a:lstStyle>
            <a:lvl1pPr algn="l">
              <a:defRPr sz="4050">
                <a:solidFill>
                  <a:schemeClr val="accent1"/>
                </a:solidFill>
              </a:defRPr>
            </a:lvl1pPr>
          </a:lstStyle>
          <a:p>
            <a:r>
              <a:rPr lang="en-GB"/>
              <a:t>Click to edit Master title style</a:t>
            </a:r>
          </a:p>
        </p:txBody>
      </p:sp>
      <p:sp>
        <p:nvSpPr>
          <p:cNvPr id="3" name="Subtitle 2">
            <a:extLst>
              <a:ext uri="{FF2B5EF4-FFF2-40B4-BE49-F238E27FC236}">
                <a16:creationId xmlns:a16="http://schemas.microsoft.com/office/drawing/2014/main" id="{C4DBAB40-075F-8340-BBFA-CBE169E472DC}"/>
              </a:ext>
            </a:extLst>
          </p:cNvPr>
          <p:cNvSpPr>
            <a:spLocks noGrp="1"/>
          </p:cNvSpPr>
          <p:nvPr>
            <p:ph type="subTitle" idx="1"/>
          </p:nvPr>
        </p:nvSpPr>
        <p:spPr>
          <a:xfrm>
            <a:off x="978408" y="2701529"/>
            <a:ext cx="6858000" cy="901433"/>
          </a:xfrm>
        </p:spPr>
        <p:txBody>
          <a:bodyPr>
            <a:noAutofit/>
          </a:bodyPr>
          <a:lstStyle>
            <a:lvl1pPr marL="0" indent="0" algn="l">
              <a:buNone/>
              <a:defRPr sz="2400" b="1">
                <a:solidFill>
                  <a:srgbClr val="91278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Rectangle 3">
            <a:extLst>
              <a:ext uri="{FF2B5EF4-FFF2-40B4-BE49-F238E27FC236}">
                <a16:creationId xmlns:a16="http://schemas.microsoft.com/office/drawing/2014/main" id="{6FE9EACC-ACF7-4FC7-93F2-9ED087C636BF}"/>
              </a:ext>
            </a:extLst>
          </p:cNvPr>
          <p:cNvSpPr/>
          <p:nvPr userDrawn="1"/>
        </p:nvSpPr>
        <p:spPr>
          <a:xfrm>
            <a:off x="992778" y="737558"/>
            <a:ext cx="1006394" cy="393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a:extLst>
              <a:ext uri="{FF2B5EF4-FFF2-40B4-BE49-F238E27FC236}">
                <a16:creationId xmlns:a16="http://schemas.microsoft.com/office/drawing/2014/main" id="{DCB8784D-C391-4117-9826-A994EA0F2F54}"/>
              </a:ext>
            </a:extLst>
          </p:cNvPr>
          <p:cNvSpPr>
            <a:spLocks noGrp="1"/>
          </p:cNvSpPr>
          <p:nvPr>
            <p:ph type="body" sz="quarter" idx="10"/>
          </p:nvPr>
        </p:nvSpPr>
        <p:spPr>
          <a:xfrm>
            <a:off x="978409" y="3606440"/>
            <a:ext cx="6872573" cy="766763"/>
          </a:xfrm>
        </p:spPr>
        <p:txBody>
          <a:bodyPr>
            <a:noAutofit/>
          </a:bodyPr>
          <a:lstStyle>
            <a:lvl1pPr marL="0" indent="0">
              <a:buNone/>
              <a:defRPr sz="1800"/>
            </a:lvl1pPr>
          </a:lstStyle>
          <a:p>
            <a:pPr lvl="0"/>
            <a:r>
              <a:rPr lang="en-GB"/>
              <a:t>Click to edit Master text styles</a:t>
            </a:r>
          </a:p>
        </p:txBody>
      </p:sp>
      <p:pic>
        <p:nvPicPr>
          <p:cNvPr id="12" name="Picture 11">
            <a:extLst>
              <a:ext uri="{FF2B5EF4-FFF2-40B4-BE49-F238E27FC236}">
                <a16:creationId xmlns:a16="http://schemas.microsoft.com/office/drawing/2014/main" id="{75FD4890-D132-4469-B1F7-903DED567B6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250" t="28500"/>
          <a:stretch/>
        </p:blipFill>
        <p:spPr>
          <a:xfrm>
            <a:off x="6443091" y="2017537"/>
            <a:ext cx="2700909" cy="3125963"/>
          </a:xfrm>
          <a:prstGeom prst="rect">
            <a:avLst/>
          </a:prstGeom>
        </p:spPr>
      </p:pic>
      <p:sp>
        <p:nvSpPr>
          <p:cNvPr id="13" name="Rectangle 12">
            <a:extLst>
              <a:ext uri="{FF2B5EF4-FFF2-40B4-BE49-F238E27FC236}">
                <a16:creationId xmlns:a16="http://schemas.microsoft.com/office/drawing/2014/main" id="{7404896E-53A5-4129-AF51-14D597C6505F}"/>
              </a:ext>
            </a:extLst>
          </p:cNvPr>
          <p:cNvSpPr/>
          <p:nvPr userDrawn="1"/>
        </p:nvSpPr>
        <p:spPr>
          <a:xfrm>
            <a:off x="0" y="4617720"/>
            <a:ext cx="9144000" cy="52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25" b="1">
              <a:solidFill>
                <a:srgbClr val="515151"/>
              </a:solidFill>
            </a:endParaRPr>
          </a:p>
        </p:txBody>
      </p:sp>
      <p:pic>
        <p:nvPicPr>
          <p:cNvPr id="14" name="Picture 13">
            <a:extLst>
              <a:ext uri="{FF2B5EF4-FFF2-40B4-BE49-F238E27FC236}">
                <a16:creationId xmlns:a16="http://schemas.microsoft.com/office/drawing/2014/main" id="{D3A5C0F1-DA38-4CD7-A93E-A86C196A7B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73416" y="4702411"/>
            <a:ext cx="443998" cy="241880"/>
          </a:xfrm>
          <a:prstGeom prst="rect">
            <a:avLst/>
          </a:prstGeom>
        </p:spPr>
      </p:pic>
      <p:pic>
        <p:nvPicPr>
          <p:cNvPr id="15" name="Picture 14">
            <a:extLst>
              <a:ext uri="{FF2B5EF4-FFF2-40B4-BE49-F238E27FC236}">
                <a16:creationId xmlns:a16="http://schemas.microsoft.com/office/drawing/2014/main" id="{29D9EF56-5EB1-4C75-B47D-75FAF9C618E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6036" y="4706569"/>
            <a:ext cx="776743" cy="235298"/>
          </a:xfrm>
          <a:prstGeom prst="rect">
            <a:avLst/>
          </a:prstGeom>
        </p:spPr>
      </p:pic>
      <p:cxnSp>
        <p:nvCxnSpPr>
          <p:cNvPr id="16" name="Straight Connector 15">
            <a:extLst>
              <a:ext uri="{FF2B5EF4-FFF2-40B4-BE49-F238E27FC236}">
                <a16:creationId xmlns:a16="http://schemas.microsoft.com/office/drawing/2014/main" id="{DB4EBE51-5455-4109-94D3-6664683F7ED8}"/>
              </a:ext>
            </a:extLst>
          </p:cNvPr>
          <p:cNvCxnSpPr>
            <a:cxnSpLocks/>
          </p:cNvCxnSpPr>
          <p:nvPr userDrawn="1"/>
        </p:nvCxnSpPr>
        <p:spPr>
          <a:xfrm>
            <a:off x="0" y="4614241"/>
            <a:ext cx="9144000" cy="0"/>
          </a:xfrm>
          <a:prstGeom prst="line">
            <a:avLst/>
          </a:prstGeom>
          <a:ln>
            <a:solidFill>
              <a:srgbClr val="51515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EF7A20A-C757-4E98-91ED-17309AA8BBE8}"/>
              </a:ext>
            </a:extLst>
          </p:cNvPr>
          <p:cNvPicPr>
            <a:picLocks noChangeAspect="1"/>
          </p:cNvPicPr>
          <p:nvPr userDrawn="1"/>
        </p:nvPicPr>
        <p:blipFill rotWithShape="1">
          <a:blip r:embed="rId5"/>
          <a:srcRect b="33069"/>
          <a:stretch/>
        </p:blipFill>
        <p:spPr>
          <a:xfrm>
            <a:off x="6495340" y="370319"/>
            <a:ext cx="1620180" cy="1079390"/>
          </a:xfrm>
          <a:prstGeom prst="rect">
            <a:avLst/>
          </a:prstGeom>
        </p:spPr>
      </p:pic>
      <p:pic>
        <p:nvPicPr>
          <p:cNvPr id="8" name="Picture 7" descr="Logo&#10;&#10;Description automatically generated">
            <a:extLst>
              <a:ext uri="{FF2B5EF4-FFF2-40B4-BE49-F238E27FC236}">
                <a16:creationId xmlns:a16="http://schemas.microsoft.com/office/drawing/2014/main" id="{4D1BE192-BB3B-E291-503A-B0CD191BD24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64790"/>
          <a:stretch/>
        </p:blipFill>
        <p:spPr>
          <a:xfrm>
            <a:off x="6050080" y="1453186"/>
            <a:ext cx="2510700" cy="766764"/>
          </a:xfrm>
          <a:prstGeom prst="rect">
            <a:avLst/>
          </a:prstGeom>
        </p:spPr>
      </p:pic>
    </p:spTree>
    <p:extLst>
      <p:ext uri="{BB962C8B-B14F-4D97-AF65-F5344CB8AC3E}">
        <p14:creationId xmlns:p14="http://schemas.microsoft.com/office/powerpoint/2010/main" val="1372436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CA78A-470B-8845-B276-CBD3D521F2D1}"/>
              </a:ext>
            </a:extLst>
          </p:cNvPr>
          <p:cNvSpPr>
            <a:spLocks noGrp="1"/>
          </p:cNvSpPr>
          <p:nvPr>
            <p:ph type="ctrTitle"/>
          </p:nvPr>
        </p:nvSpPr>
        <p:spPr>
          <a:xfrm>
            <a:off x="978408" y="1200150"/>
            <a:ext cx="5267778" cy="1432322"/>
          </a:xfrm>
          <a:prstGeom prst="rect">
            <a:avLst/>
          </a:prstGeom>
        </p:spPr>
        <p:txBody>
          <a:bodyPr anchor="b">
            <a:noAutofit/>
          </a:bodyPr>
          <a:lstStyle>
            <a:lvl1pPr algn="l">
              <a:defRPr sz="4050">
                <a:solidFill>
                  <a:schemeClr val="accent1"/>
                </a:solidFill>
              </a:defRPr>
            </a:lvl1pPr>
          </a:lstStyle>
          <a:p>
            <a:r>
              <a:rPr lang="en-GB"/>
              <a:t>Click to edit Master title style</a:t>
            </a:r>
          </a:p>
        </p:txBody>
      </p:sp>
      <p:sp>
        <p:nvSpPr>
          <p:cNvPr id="3" name="Subtitle 2">
            <a:extLst>
              <a:ext uri="{FF2B5EF4-FFF2-40B4-BE49-F238E27FC236}">
                <a16:creationId xmlns:a16="http://schemas.microsoft.com/office/drawing/2014/main" id="{C4DBAB40-075F-8340-BBFA-CBE169E472DC}"/>
              </a:ext>
            </a:extLst>
          </p:cNvPr>
          <p:cNvSpPr>
            <a:spLocks noGrp="1"/>
          </p:cNvSpPr>
          <p:nvPr>
            <p:ph type="subTitle" idx="1"/>
          </p:nvPr>
        </p:nvSpPr>
        <p:spPr>
          <a:xfrm>
            <a:off x="978408" y="2701529"/>
            <a:ext cx="6858000" cy="901433"/>
          </a:xfrm>
        </p:spPr>
        <p:txBody>
          <a:bodyPr>
            <a:noAutofit/>
          </a:bodyPr>
          <a:lstStyle>
            <a:lvl1pPr marL="0" indent="0" algn="l">
              <a:buNone/>
              <a:defRPr sz="2400" b="1">
                <a:solidFill>
                  <a:srgbClr val="91278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Rectangle 3">
            <a:extLst>
              <a:ext uri="{FF2B5EF4-FFF2-40B4-BE49-F238E27FC236}">
                <a16:creationId xmlns:a16="http://schemas.microsoft.com/office/drawing/2014/main" id="{6FE9EACC-ACF7-4FC7-93F2-9ED087C636BF}"/>
              </a:ext>
            </a:extLst>
          </p:cNvPr>
          <p:cNvSpPr/>
          <p:nvPr userDrawn="1"/>
        </p:nvSpPr>
        <p:spPr>
          <a:xfrm>
            <a:off x="992778" y="737558"/>
            <a:ext cx="1006394" cy="393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a:extLst>
              <a:ext uri="{FF2B5EF4-FFF2-40B4-BE49-F238E27FC236}">
                <a16:creationId xmlns:a16="http://schemas.microsoft.com/office/drawing/2014/main" id="{DCB8784D-C391-4117-9826-A994EA0F2F54}"/>
              </a:ext>
            </a:extLst>
          </p:cNvPr>
          <p:cNvSpPr>
            <a:spLocks noGrp="1"/>
          </p:cNvSpPr>
          <p:nvPr>
            <p:ph type="body" sz="quarter" idx="10"/>
          </p:nvPr>
        </p:nvSpPr>
        <p:spPr>
          <a:xfrm>
            <a:off x="978409" y="3606440"/>
            <a:ext cx="6872573" cy="766763"/>
          </a:xfrm>
        </p:spPr>
        <p:txBody>
          <a:bodyPr>
            <a:noAutofit/>
          </a:bodyPr>
          <a:lstStyle>
            <a:lvl1pPr marL="0" indent="0">
              <a:buNone/>
              <a:defRPr sz="1800"/>
            </a:lvl1pPr>
          </a:lstStyle>
          <a:p>
            <a:pPr lvl="0"/>
            <a:r>
              <a:rPr lang="en-GB"/>
              <a:t>Click to edit Master text styles</a:t>
            </a:r>
          </a:p>
        </p:txBody>
      </p:sp>
      <p:pic>
        <p:nvPicPr>
          <p:cNvPr id="12" name="Picture 11">
            <a:extLst>
              <a:ext uri="{FF2B5EF4-FFF2-40B4-BE49-F238E27FC236}">
                <a16:creationId xmlns:a16="http://schemas.microsoft.com/office/drawing/2014/main" id="{75FD4890-D132-4469-B1F7-903DED567B6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250" t="28500"/>
          <a:stretch/>
        </p:blipFill>
        <p:spPr>
          <a:xfrm>
            <a:off x="6443091" y="2017537"/>
            <a:ext cx="2700909" cy="3125963"/>
          </a:xfrm>
          <a:prstGeom prst="rect">
            <a:avLst/>
          </a:prstGeom>
        </p:spPr>
      </p:pic>
      <p:sp>
        <p:nvSpPr>
          <p:cNvPr id="13" name="Rectangle 12">
            <a:extLst>
              <a:ext uri="{FF2B5EF4-FFF2-40B4-BE49-F238E27FC236}">
                <a16:creationId xmlns:a16="http://schemas.microsoft.com/office/drawing/2014/main" id="{7404896E-53A5-4129-AF51-14D597C6505F}"/>
              </a:ext>
            </a:extLst>
          </p:cNvPr>
          <p:cNvSpPr/>
          <p:nvPr userDrawn="1"/>
        </p:nvSpPr>
        <p:spPr>
          <a:xfrm>
            <a:off x="0" y="4617720"/>
            <a:ext cx="9144000" cy="52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25" b="1">
              <a:solidFill>
                <a:srgbClr val="515151"/>
              </a:solidFill>
            </a:endParaRPr>
          </a:p>
        </p:txBody>
      </p:sp>
      <p:pic>
        <p:nvPicPr>
          <p:cNvPr id="14" name="Picture 13">
            <a:extLst>
              <a:ext uri="{FF2B5EF4-FFF2-40B4-BE49-F238E27FC236}">
                <a16:creationId xmlns:a16="http://schemas.microsoft.com/office/drawing/2014/main" id="{D3A5C0F1-DA38-4CD7-A93E-A86C196A7B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73416" y="4702411"/>
            <a:ext cx="443998" cy="241880"/>
          </a:xfrm>
          <a:prstGeom prst="rect">
            <a:avLst/>
          </a:prstGeom>
        </p:spPr>
      </p:pic>
      <p:pic>
        <p:nvPicPr>
          <p:cNvPr id="15" name="Picture 14">
            <a:extLst>
              <a:ext uri="{FF2B5EF4-FFF2-40B4-BE49-F238E27FC236}">
                <a16:creationId xmlns:a16="http://schemas.microsoft.com/office/drawing/2014/main" id="{29D9EF56-5EB1-4C75-B47D-75FAF9C618E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6036" y="4706569"/>
            <a:ext cx="776743" cy="235298"/>
          </a:xfrm>
          <a:prstGeom prst="rect">
            <a:avLst/>
          </a:prstGeom>
        </p:spPr>
      </p:pic>
      <p:cxnSp>
        <p:nvCxnSpPr>
          <p:cNvPr id="16" name="Straight Connector 15">
            <a:extLst>
              <a:ext uri="{FF2B5EF4-FFF2-40B4-BE49-F238E27FC236}">
                <a16:creationId xmlns:a16="http://schemas.microsoft.com/office/drawing/2014/main" id="{DB4EBE51-5455-4109-94D3-6664683F7ED8}"/>
              </a:ext>
            </a:extLst>
          </p:cNvPr>
          <p:cNvCxnSpPr>
            <a:cxnSpLocks/>
          </p:cNvCxnSpPr>
          <p:nvPr userDrawn="1"/>
        </p:nvCxnSpPr>
        <p:spPr>
          <a:xfrm>
            <a:off x="0" y="4614241"/>
            <a:ext cx="9144000" cy="0"/>
          </a:xfrm>
          <a:prstGeom prst="line">
            <a:avLst/>
          </a:prstGeom>
          <a:ln>
            <a:solidFill>
              <a:srgbClr val="51515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A59F012A-882E-4D25-A908-DCB7B451B20F}"/>
              </a:ext>
            </a:extLst>
          </p:cNvPr>
          <p:cNvPicPr>
            <a:picLocks noChangeAspect="1"/>
          </p:cNvPicPr>
          <p:nvPr userDrawn="1"/>
        </p:nvPicPr>
        <p:blipFill>
          <a:blip r:embed="rId5"/>
          <a:stretch>
            <a:fillRect/>
          </a:stretch>
        </p:blipFill>
        <p:spPr>
          <a:xfrm>
            <a:off x="8479990" y="147368"/>
            <a:ext cx="587459" cy="359706"/>
          </a:xfrm>
          <a:prstGeom prst="rect">
            <a:avLst/>
          </a:prstGeom>
        </p:spPr>
      </p:pic>
    </p:spTree>
    <p:extLst>
      <p:ext uri="{BB962C8B-B14F-4D97-AF65-F5344CB8AC3E}">
        <p14:creationId xmlns:p14="http://schemas.microsoft.com/office/powerpoint/2010/main" val="3276924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Section Hea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CA78A-470B-8845-B276-CBD3D521F2D1}"/>
              </a:ext>
            </a:extLst>
          </p:cNvPr>
          <p:cNvSpPr>
            <a:spLocks noGrp="1"/>
          </p:cNvSpPr>
          <p:nvPr>
            <p:ph type="ctrTitle"/>
          </p:nvPr>
        </p:nvSpPr>
        <p:spPr>
          <a:xfrm>
            <a:off x="978408" y="1200150"/>
            <a:ext cx="6858000" cy="1432322"/>
          </a:xfrm>
          <a:prstGeom prst="rect">
            <a:avLst/>
          </a:prstGeom>
        </p:spPr>
        <p:txBody>
          <a:bodyPr anchor="b">
            <a:noAutofit/>
          </a:bodyPr>
          <a:lstStyle>
            <a:lvl1pPr algn="l">
              <a:defRPr sz="3600">
                <a:solidFill>
                  <a:schemeClr val="accent1"/>
                </a:solidFill>
              </a:defRPr>
            </a:lvl1pPr>
          </a:lstStyle>
          <a:p>
            <a:r>
              <a:rPr lang="en-GB"/>
              <a:t>Click to edit Master title style</a:t>
            </a:r>
          </a:p>
        </p:txBody>
      </p:sp>
      <p:sp>
        <p:nvSpPr>
          <p:cNvPr id="3" name="Subtitle 2">
            <a:extLst>
              <a:ext uri="{FF2B5EF4-FFF2-40B4-BE49-F238E27FC236}">
                <a16:creationId xmlns:a16="http://schemas.microsoft.com/office/drawing/2014/main" id="{C4DBAB40-075F-8340-BBFA-CBE169E472DC}"/>
              </a:ext>
            </a:extLst>
          </p:cNvPr>
          <p:cNvSpPr>
            <a:spLocks noGrp="1"/>
          </p:cNvSpPr>
          <p:nvPr>
            <p:ph type="subTitle" idx="1"/>
          </p:nvPr>
        </p:nvSpPr>
        <p:spPr>
          <a:xfrm>
            <a:off x="978408" y="2701528"/>
            <a:ext cx="6858000" cy="1241822"/>
          </a:xfrm>
        </p:spPr>
        <p:txBody>
          <a:bodyPr>
            <a:noAutofit/>
          </a:bodyPr>
          <a:lstStyle>
            <a:lvl1pPr marL="0" indent="0" algn="l">
              <a:buNone/>
              <a:defRPr sz="2100" b="1">
                <a:solidFill>
                  <a:srgbClr val="91278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7" name="Rectangle 6">
            <a:extLst>
              <a:ext uri="{FF2B5EF4-FFF2-40B4-BE49-F238E27FC236}">
                <a16:creationId xmlns:a16="http://schemas.microsoft.com/office/drawing/2014/main" id="{404ABB2E-9AC1-432E-B37E-301BD69E0FCE}"/>
              </a:ext>
            </a:extLst>
          </p:cNvPr>
          <p:cNvSpPr/>
          <p:nvPr userDrawn="1"/>
        </p:nvSpPr>
        <p:spPr>
          <a:xfrm>
            <a:off x="992778" y="737558"/>
            <a:ext cx="1006394" cy="393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2" name="Picture 11">
            <a:extLst>
              <a:ext uri="{FF2B5EF4-FFF2-40B4-BE49-F238E27FC236}">
                <a16:creationId xmlns:a16="http://schemas.microsoft.com/office/drawing/2014/main" id="{C09B6AED-8C7A-4DE9-BB86-BD7150C2F5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250" t="28500"/>
          <a:stretch/>
        </p:blipFill>
        <p:spPr>
          <a:xfrm>
            <a:off x="6443091" y="2017537"/>
            <a:ext cx="2700909" cy="3125963"/>
          </a:xfrm>
          <a:prstGeom prst="rect">
            <a:avLst/>
          </a:prstGeom>
        </p:spPr>
      </p:pic>
      <p:pic>
        <p:nvPicPr>
          <p:cNvPr id="10" name="Picture 9">
            <a:extLst>
              <a:ext uri="{FF2B5EF4-FFF2-40B4-BE49-F238E27FC236}">
                <a16:creationId xmlns:a16="http://schemas.microsoft.com/office/drawing/2014/main" id="{CA9221F2-E132-43A9-85BC-920176652770}"/>
              </a:ext>
            </a:extLst>
          </p:cNvPr>
          <p:cNvPicPr>
            <a:picLocks noChangeAspect="1"/>
          </p:cNvPicPr>
          <p:nvPr userDrawn="1"/>
        </p:nvPicPr>
        <p:blipFill>
          <a:blip r:embed="rId3"/>
          <a:stretch>
            <a:fillRect/>
          </a:stretch>
        </p:blipFill>
        <p:spPr>
          <a:xfrm>
            <a:off x="8479990" y="147368"/>
            <a:ext cx="587459" cy="359706"/>
          </a:xfrm>
          <a:prstGeom prst="rect">
            <a:avLst/>
          </a:prstGeom>
        </p:spPr>
      </p:pic>
    </p:spTree>
    <p:extLst>
      <p:ext uri="{BB962C8B-B14F-4D97-AF65-F5344CB8AC3E}">
        <p14:creationId xmlns:p14="http://schemas.microsoft.com/office/powerpoint/2010/main" val="1845630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1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71204"/>
            <a:ext cx="8003286" cy="2828738"/>
          </a:xfrm>
        </p:spPr>
        <p:txBody>
          <a:bodyPr/>
          <a:lstStyle>
            <a:lvl1pPr marL="177796" indent="-177796">
              <a:defRPr>
                <a:solidFill>
                  <a:schemeClr val="tx2"/>
                </a:solidFill>
              </a:defRPr>
            </a:lvl1pPr>
            <a:lvl2pPr marL="450839" indent="-273044">
              <a:defRPr sz="1800">
                <a:solidFill>
                  <a:schemeClr val="tx2"/>
                </a:solidFill>
              </a:defRPr>
            </a:lvl2pPr>
            <a:lvl3pPr marL="628634" indent="-177796">
              <a:defRPr>
                <a:solidFill>
                  <a:schemeClr val="tx2"/>
                </a:solidFill>
              </a:defRPr>
            </a:lvl3pPr>
            <a:lvl4pPr marL="895328" indent="-266693">
              <a:defRPr>
                <a:solidFill>
                  <a:schemeClr val="tx2"/>
                </a:solidFill>
              </a:defRPr>
            </a:lvl4pPr>
            <a:lvl5pPr marL="1079473" indent="-184145">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itle 6"/>
          <p:cNvSpPr>
            <a:spLocks noGrp="1"/>
          </p:cNvSpPr>
          <p:nvPr>
            <p:ph type="title"/>
          </p:nvPr>
        </p:nvSpPr>
        <p:spPr>
          <a:xfrm>
            <a:off x="457200" y="122400"/>
            <a:ext cx="8003286" cy="768096"/>
          </a:xfrm>
        </p:spPr>
        <p:txBody>
          <a:bodyPr anchor="b"/>
          <a:lstStyle>
            <a:lvl1pPr>
              <a:defRPr>
                <a:solidFill>
                  <a:schemeClr val="accent1"/>
                </a:solidFill>
              </a:defRPr>
            </a:lvl1pPr>
          </a:lstStyle>
          <a:p>
            <a:r>
              <a:rPr lang="en-GB"/>
              <a:t>Click to edit Master title style</a:t>
            </a:r>
          </a:p>
        </p:txBody>
      </p:sp>
      <p:sp>
        <p:nvSpPr>
          <p:cNvPr id="12" name="Text Placeholder 3">
            <a:extLst>
              <a:ext uri="{FF2B5EF4-FFF2-40B4-BE49-F238E27FC236}">
                <a16:creationId xmlns:a16="http://schemas.microsoft.com/office/drawing/2014/main" id="{4E954D74-3C07-4BE4-AB01-4BDA8823C4B1}"/>
              </a:ext>
            </a:extLst>
          </p:cNvPr>
          <p:cNvSpPr>
            <a:spLocks noGrp="1"/>
          </p:cNvSpPr>
          <p:nvPr>
            <p:ph type="body" sz="quarter" idx="13" hasCustomPrompt="1"/>
          </p:nvPr>
        </p:nvSpPr>
        <p:spPr>
          <a:xfrm>
            <a:off x="457200" y="1000545"/>
            <a:ext cx="8003286" cy="458605"/>
          </a:xfrm>
        </p:spPr>
        <p:txBody>
          <a:bodyPr/>
          <a:lstStyle>
            <a:lvl1pPr marL="0" indent="0">
              <a:buNone/>
              <a:defRPr b="1">
                <a:solidFill>
                  <a:srgbClr val="91278F"/>
                </a:solidFill>
              </a:defRPr>
            </a:lvl1pPr>
          </a:lstStyle>
          <a:p>
            <a:pPr lvl="0"/>
            <a:r>
              <a:rPr lang="en-GB"/>
              <a:t>Click to edit subtitle</a:t>
            </a:r>
          </a:p>
        </p:txBody>
      </p:sp>
      <p:sp>
        <p:nvSpPr>
          <p:cNvPr id="6" name="Footer Placeholder 1">
            <a:extLst>
              <a:ext uri="{FF2B5EF4-FFF2-40B4-BE49-F238E27FC236}">
                <a16:creationId xmlns:a16="http://schemas.microsoft.com/office/drawing/2014/main" id="{4B15E15C-4A02-4352-88D0-3B5297A6B3D7}"/>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675">
                <a:solidFill>
                  <a:schemeClr val="tx2"/>
                </a:solidFill>
              </a:defRPr>
            </a:lvl1pPr>
          </a:lstStyle>
          <a:p>
            <a:endParaRPr lang="en-GB"/>
          </a:p>
        </p:txBody>
      </p:sp>
      <p:sp>
        <p:nvSpPr>
          <p:cNvPr id="9" name="Slide Number Placeholder 5">
            <a:extLst>
              <a:ext uri="{FF2B5EF4-FFF2-40B4-BE49-F238E27FC236}">
                <a16:creationId xmlns:a16="http://schemas.microsoft.com/office/drawing/2014/main" id="{09E88590-BD06-402A-814E-A1B0C3C7C373}"/>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GB" smtClean="0"/>
              <a:pPr/>
              <a:t>‹Nº›</a:t>
            </a:fld>
            <a:endParaRPr lang="en-GB"/>
          </a:p>
        </p:txBody>
      </p:sp>
      <p:pic>
        <p:nvPicPr>
          <p:cNvPr id="8" name="Picture 7">
            <a:extLst>
              <a:ext uri="{FF2B5EF4-FFF2-40B4-BE49-F238E27FC236}">
                <a16:creationId xmlns:a16="http://schemas.microsoft.com/office/drawing/2014/main" id="{556150A1-9656-4B0C-85E2-CCEFE5E13B76}"/>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3304915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7CD7F-033B-D241-B61B-15A9AC703F7D}"/>
              </a:ext>
            </a:extLst>
          </p:cNvPr>
          <p:cNvSpPr>
            <a:spLocks noGrp="1"/>
          </p:cNvSpPr>
          <p:nvPr>
            <p:ph type="title"/>
          </p:nvPr>
        </p:nvSpPr>
        <p:spPr>
          <a:xfrm>
            <a:off x="459485" y="124689"/>
            <a:ext cx="8003286" cy="768096"/>
          </a:xfrm>
          <a:prstGeom prst="rect">
            <a:avLst/>
          </a:prstGeom>
        </p:spPr>
        <p:txBody>
          <a:bodyPr anchor="b">
            <a:normAutofit/>
          </a:bodyPr>
          <a:lstStyle>
            <a:lvl1pPr>
              <a:defRPr sz="2700">
                <a:solidFill>
                  <a:schemeClr val="accent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08F50CA9-06F6-D64B-83F0-53FFB22B55DF}"/>
              </a:ext>
            </a:extLst>
          </p:cNvPr>
          <p:cNvSpPr>
            <a:spLocks noGrp="1"/>
          </p:cNvSpPr>
          <p:nvPr>
            <p:ph idx="1"/>
          </p:nvPr>
        </p:nvSpPr>
        <p:spPr>
          <a:xfrm>
            <a:off x="459486" y="1028700"/>
            <a:ext cx="8001004" cy="3271242"/>
          </a:xfrm>
        </p:spPr>
        <p:txBody>
          <a:bodyPr/>
          <a:lstStyle>
            <a:lvl1pPr>
              <a:buClr>
                <a:schemeClr val="accent2"/>
              </a:buClr>
              <a:defRPr/>
            </a:lvl1pPr>
            <a:lvl2pPr marL="450900" indent="-272700">
              <a:buClr>
                <a:schemeClr val="accent2"/>
              </a:buClr>
              <a:buFont typeface="Calibri" panose="020F0502020204030204" pitchFamily="34" charset="0"/>
              <a:buChar char="‒"/>
              <a:defRPr/>
            </a:lvl2pPr>
            <a:lvl3pPr>
              <a:buClr>
                <a:schemeClr val="accent2"/>
              </a:buClr>
              <a:defRPr/>
            </a:lvl3pPr>
            <a:lvl4pPr marL="896400" indent="-267300">
              <a:buClr>
                <a:schemeClr val="accent2"/>
              </a:buClr>
              <a:buFont typeface="Calibri" panose="020F0502020204030204" pitchFamily="34" charset="0"/>
              <a:buChar char="‒"/>
              <a:defRPr/>
            </a:lvl4pPr>
            <a:lvl5pPr>
              <a:buClr>
                <a:schemeClr val="accent2"/>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1">
            <a:extLst>
              <a:ext uri="{FF2B5EF4-FFF2-40B4-BE49-F238E27FC236}">
                <a16:creationId xmlns:a16="http://schemas.microsoft.com/office/drawing/2014/main" id="{A9D9D13A-61A0-473E-AC92-D674805E4760}"/>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675">
                <a:solidFill>
                  <a:schemeClr val="tx2"/>
                </a:solidFill>
              </a:defRPr>
            </a:lvl1pPr>
          </a:lstStyle>
          <a:p>
            <a:endParaRPr lang="en-GB"/>
          </a:p>
        </p:txBody>
      </p:sp>
      <p:sp>
        <p:nvSpPr>
          <p:cNvPr id="7" name="Slide Number Placeholder 5">
            <a:extLst>
              <a:ext uri="{FF2B5EF4-FFF2-40B4-BE49-F238E27FC236}">
                <a16:creationId xmlns:a16="http://schemas.microsoft.com/office/drawing/2014/main" id="{3AA0BABF-2430-4951-ACCE-C28BCF9C2A9B}"/>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GB" smtClean="0"/>
              <a:pPr/>
              <a:t>‹Nº›</a:t>
            </a:fld>
            <a:endParaRPr lang="en-GB"/>
          </a:p>
        </p:txBody>
      </p:sp>
      <p:pic>
        <p:nvPicPr>
          <p:cNvPr id="8" name="Picture 7">
            <a:extLst>
              <a:ext uri="{FF2B5EF4-FFF2-40B4-BE49-F238E27FC236}">
                <a16:creationId xmlns:a16="http://schemas.microsoft.com/office/drawing/2014/main" id="{DEC3D0C5-39D0-4C07-B23D-19ACD1DF51B2}"/>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1863862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459486" y="129201"/>
            <a:ext cx="8003286" cy="764770"/>
          </a:xfrm>
          <a:prstGeom prst="rect">
            <a:avLst/>
          </a:prstGeom>
        </p:spPr>
        <p:txBody>
          <a:bodyPr anchor="b"/>
          <a:lstStyle/>
          <a:p>
            <a:r>
              <a:rPr lang="en-GB"/>
              <a:t>Click to edit Master title style</a:t>
            </a:r>
          </a:p>
        </p:txBody>
      </p:sp>
      <p:sp>
        <p:nvSpPr>
          <p:cNvPr id="9" name="Text Placeholder 3">
            <a:extLst>
              <a:ext uri="{FF2B5EF4-FFF2-40B4-BE49-F238E27FC236}">
                <a16:creationId xmlns:a16="http://schemas.microsoft.com/office/drawing/2014/main" id="{4E954D74-3C07-4BE4-AB01-4BDA8823C4B1}"/>
              </a:ext>
            </a:extLst>
          </p:cNvPr>
          <p:cNvSpPr>
            <a:spLocks noGrp="1"/>
          </p:cNvSpPr>
          <p:nvPr>
            <p:ph type="body" sz="quarter" idx="13" hasCustomPrompt="1"/>
          </p:nvPr>
        </p:nvSpPr>
        <p:spPr>
          <a:xfrm>
            <a:off x="457200" y="1000545"/>
            <a:ext cx="8003286" cy="458605"/>
          </a:xfrm>
        </p:spPr>
        <p:txBody>
          <a:bodyPr/>
          <a:lstStyle>
            <a:lvl1pPr marL="0" indent="0">
              <a:buNone/>
              <a:defRPr b="1">
                <a:solidFill>
                  <a:srgbClr val="91278F"/>
                </a:solidFill>
              </a:defRPr>
            </a:lvl1pPr>
          </a:lstStyle>
          <a:p>
            <a:pPr lvl="0"/>
            <a:r>
              <a:rPr lang="en-GB"/>
              <a:t>Click to edit subtitle</a:t>
            </a:r>
          </a:p>
        </p:txBody>
      </p:sp>
      <p:sp>
        <p:nvSpPr>
          <p:cNvPr id="5" name="Footer Placeholder 1">
            <a:extLst>
              <a:ext uri="{FF2B5EF4-FFF2-40B4-BE49-F238E27FC236}">
                <a16:creationId xmlns:a16="http://schemas.microsoft.com/office/drawing/2014/main" id="{FA63B8F0-7442-49E7-ACD7-3206E333B2EF}"/>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675">
                <a:solidFill>
                  <a:schemeClr val="tx2"/>
                </a:solidFill>
              </a:defRPr>
            </a:lvl1pPr>
          </a:lstStyle>
          <a:p>
            <a:endParaRPr lang="en-GB"/>
          </a:p>
        </p:txBody>
      </p:sp>
      <p:sp>
        <p:nvSpPr>
          <p:cNvPr id="7" name="Slide Number Placeholder 5">
            <a:extLst>
              <a:ext uri="{FF2B5EF4-FFF2-40B4-BE49-F238E27FC236}">
                <a16:creationId xmlns:a16="http://schemas.microsoft.com/office/drawing/2014/main" id="{CD004AD1-1E40-4EA3-8728-D80541F95A78}"/>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GB" smtClean="0"/>
              <a:pPr/>
              <a:t>‹Nº›</a:t>
            </a:fld>
            <a:endParaRPr lang="en-GB"/>
          </a:p>
        </p:txBody>
      </p:sp>
      <p:pic>
        <p:nvPicPr>
          <p:cNvPr id="6" name="Picture 5">
            <a:extLst>
              <a:ext uri="{FF2B5EF4-FFF2-40B4-BE49-F238E27FC236}">
                <a16:creationId xmlns:a16="http://schemas.microsoft.com/office/drawing/2014/main" id="{AA59AC3A-0C8B-49B8-A2D8-C66A8828F449}"/>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2081592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49C91-ACFE-114C-8BD6-64D3D1F7D817}"/>
              </a:ext>
            </a:extLst>
          </p:cNvPr>
          <p:cNvSpPr>
            <a:spLocks noGrp="1"/>
          </p:cNvSpPr>
          <p:nvPr>
            <p:ph type="title"/>
          </p:nvPr>
        </p:nvSpPr>
        <p:spPr>
          <a:xfrm>
            <a:off x="459486" y="127956"/>
            <a:ext cx="8003286" cy="764770"/>
          </a:xfrm>
          <a:prstGeom prst="rect">
            <a:avLst/>
          </a:prstGeom>
        </p:spPr>
        <p:txBody>
          <a:bodyPr anchor="b"/>
          <a:lstStyle/>
          <a:p>
            <a:r>
              <a:rPr lang="en-GB"/>
              <a:t>Click to edit Master title style</a:t>
            </a:r>
          </a:p>
        </p:txBody>
      </p:sp>
      <p:sp>
        <p:nvSpPr>
          <p:cNvPr id="6" name="Footer Placeholder 1">
            <a:extLst>
              <a:ext uri="{FF2B5EF4-FFF2-40B4-BE49-F238E27FC236}">
                <a16:creationId xmlns:a16="http://schemas.microsoft.com/office/drawing/2014/main" id="{86CCE5C1-F59D-4CB2-9068-B9547F1DC4E1}"/>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675">
                <a:solidFill>
                  <a:schemeClr val="tx2"/>
                </a:solidFill>
              </a:defRPr>
            </a:lvl1pPr>
          </a:lstStyle>
          <a:p>
            <a:endParaRPr lang="en-GB"/>
          </a:p>
        </p:txBody>
      </p:sp>
      <p:sp>
        <p:nvSpPr>
          <p:cNvPr id="7" name="Slide Number Placeholder 5">
            <a:extLst>
              <a:ext uri="{FF2B5EF4-FFF2-40B4-BE49-F238E27FC236}">
                <a16:creationId xmlns:a16="http://schemas.microsoft.com/office/drawing/2014/main" id="{297346C9-18C7-4811-A257-C83685F4B038}"/>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GB" smtClean="0"/>
              <a:pPr/>
              <a:t>‹Nº›</a:t>
            </a:fld>
            <a:endParaRPr lang="en-GB"/>
          </a:p>
        </p:txBody>
      </p:sp>
      <p:pic>
        <p:nvPicPr>
          <p:cNvPr id="5" name="Picture 4">
            <a:extLst>
              <a:ext uri="{FF2B5EF4-FFF2-40B4-BE49-F238E27FC236}">
                <a16:creationId xmlns:a16="http://schemas.microsoft.com/office/drawing/2014/main" id="{BD0B3596-F6C6-4295-9D81-33D10FB1370E}"/>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157518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561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CAD4A6C9-F7CF-4952-A21C-F4277E866849}"/>
              </a:ext>
            </a:extLst>
          </p:cNvPr>
          <p:cNvSpPr>
            <a:spLocks noGrp="1"/>
          </p:cNvSpPr>
          <p:nvPr>
            <p:ph sz="quarter" idx="13"/>
          </p:nvPr>
        </p:nvSpPr>
        <p:spPr>
          <a:xfrm>
            <a:off x="4631242" y="1033222"/>
            <a:ext cx="3831530" cy="3212714"/>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Content Placeholder 12">
            <a:extLst>
              <a:ext uri="{FF2B5EF4-FFF2-40B4-BE49-F238E27FC236}">
                <a16:creationId xmlns:a16="http://schemas.microsoft.com/office/drawing/2014/main" id="{61FB7B71-EE75-4B69-B7BB-1D4DDC6897FA}"/>
              </a:ext>
            </a:extLst>
          </p:cNvPr>
          <p:cNvSpPr>
            <a:spLocks noGrp="1"/>
          </p:cNvSpPr>
          <p:nvPr>
            <p:ph sz="quarter" idx="14"/>
          </p:nvPr>
        </p:nvSpPr>
        <p:spPr>
          <a:xfrm>
            <a:off x="459487" y="1033222"/>
            <a:ext cx="3831530" cy="3212714"/>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itle 6"/>
          <p:cNvSpPr>
            <a:spLocks noGrp="1"/>
          </p:cNvSpPr>
          <p:nvPr>
            <p:ph type="title"/>
          </p:nvPr>
        </p:nvSpPr>
        <p:spPr>
          <a:xfrm>
            <a:off x="459486" y="123444"/>
            <a:ext cx="8003286" cy="768096"/>
          </a:xfrm>
          <a:prstGeom prst="rect">
            <a:avLst/>
          </a:prstGeom>
        </p:spPr>
        <p:txBody>
          <a:bodyPr anchor="b"/>
          <a:lstStyle>
            <a:lvl1pPr>
              <a:defRPr>
                <a:solidFill>
                  <a:schemeClr val="accent1"/>
                </a:solidFill>
              </a:defRPr>
            </a:lvl1pPr>
          </a:lstStyle>
          <a:p>
            <a:r>
              <a:rPr lang="en-GB"/>
              <a:t>Click to edit Master title style</a:t>
            </a:r>
          </a:p>
        </p:txBody>
      </p:sp>
      <p:sp>
        <p:nvSpPr>
          <p:cNvPr id="6" name="Footer Placeholder 1">
            <a:extLst>
              <a:ext uri="{FF2B5EF4-FFF2-40B4-BE49-F238E27FC236}">
                <a16:creationId xmlns:a16="http://schemas.microsoft.com/office/drawing/2014/main" id="{B83DC446-A822-403A-89CE-D64991D81EE0}"/>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675">
                <a:solidFill>
                  <a:schemeClr val="tx2"/>
                </a:solidFill>
              </a:defRPr>
            </a:lvl1pPr>
          </a:lstStyle>
          <a:p>
            <a:endParaRPr lang="en-GB"/>
          </a:p>
        </p:txBody>
      </p:sp>
      <p:sp>
        <p:nvSpPr>
          <p:cNvPr id="7" name="Slide Number Placeholder 5">
            <a:extLst>
              <a:ext uri="{FF2B5EF4-FFF2-40B4-BE49-F238E27FC236}">
                <a16:creationId xmlns:a16="http://schemas.microsoft.com/office/drawing/2014/main" id="{4F23A24B-2638-4B54-8D9F-0BF9857B35B2}"/>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GB" smtClean="0"/>
              <a:pPr/>
              <a:t>‹Nº›</a:t>
            </a:fld>
            <a:endParaRPr lang="en-GB"/>
          </a:p>
        </p:txBody>
      </p:sp>
      <p:pic>
        <p:nvPicPr>
          <p:cNvPr id="8" name="Picture 7">
            <a:extLst>
              <a:ext uri="{FF2B5EF4-FFF2-40B4-BE49-F238E27FC236}">
                <a16:creationId xmlns:a16="http://schemas.microsoft.com/office/drawing/2014/main" id="{479C3DB0-D5FB-4003-BC43-B679727AFA09}"/>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2927046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E8616513-6C02-46AC-BAC3-4160547A1CEE}"/>
              </a:ext>
            </a:extLst>
          </p:cNvPr>
          <p:cNvSpPr>
            <a:spLocks noGrp="1"/>
          </p:cNvSpPr>
          <p:nvPr>
            <p:ph type="body" sz="quarter" idx="13" hasCustomPrompt="1"/>
          </p:nvPr>
        </p:nvSpPr>
        <p:spPr>
          <a:xfrm>
            <a:off x="459487" y="1000545"/>
            <a:ext cx="3830436" cy="458605"/>
          </a:xfrm>
        </p:spPr>
        <p:txBody>
          <a:bodyPr/>
          <a:lstStyle>
            <a:lvl1pPr marL="0" indent="0">
              <a:buNone/>
              <a:defRPr b="1">
                <a:solidFill>
                  <a:srgbClr val="91278F"/>
                </a:solidFill>
              </a:defRPr>
            </a:lvl1pPr>
          </a:lstStyle>
          <a:p>
            <a:pPr lvl="0"/>
            <a:r>
              <a:rPr lang="en-GB"/>
              <a:t>Click to edit subtitle</a:t>
            </a:r>
          </a:p>
        </p:txBody>
      </p:sp>
      <p:sp>
        <p:nvSpPr>
          <p:cNvPr id="9" name="Title 8"/>
          <p:cNvSpPr>
            <a:spLocks noGrp="1"/>
          </p:cNvSpPr>
          <p:nvPr>
            <p:ph type="title"/>
          </p:nvPr>
        </p:nvSpPr>
        <p:spPr>
          <a:xfrm>
            <a:off x="457199" y="122400"/>
            <a:ext cx="8003286" cy="768096"/>
          </a:xfrm>
          <a:prstGeom prst="rect">
            <a:avLst/>
          </a:prstGeom>
        </p:spPr>
        <p:txBody>
          <a:bodyPr anchor="b"/>
          <a:lstStyle>
            <a:lvl1pPr>
              <a:defRPr>
                <a:solidFill>
                  <a:schemeClr val="accent1"/>
                </a:solidFill>
              </a:defRPr>
            </a:lvl1pPr>
          </a:lstStyle>
          <a:p>
            <a:r>
              <a:rPr lang="en-GB"/>
              <a:t>Click to edit Master title style</a:t>
            </a:r>
          </a:p>
        </p:txBody>
      </p:sp>
      <p:sp>
        <p:nvSpPr>
          <p:cNvPr id="14" name="Text Placeholder 3">
            <a:extLst>
              <a:ext uri="{FF2B5EF4-FFF2-40B4-BE49-F238E27FC236}">
                <a16:creationId xmlns:a16="http://schemas.microsoft.com/office/drawing/2014/main" id="{0572D1CA-4F1E-4F49-B3B0-50CD7425119F}"/>
              </a:ext>
            </a:extLst>
          </p:cNvPr>
          <p:cNvSpPr>
            <a:spLocks noGrp="1"/>
          </p:cNvSpPr>
          <p:nvPr>
            <p:ph type="body" sz="quarter" idx="14" hasCustomPrompt="1"/>
          </p:nvPr>
        </p:nvSpPr>
        <p:spPr>
          <a:xfrm>
            <a:off x="4628056" y="1000545"/>
            <a:ext cx="3833622" cy="458605"/>
          </a:xfrm>
        </p:spPr>
        <p:txBody>
          <a:bodyPr/>
          <a:lstStyle>
            <a:lvl1pPr marL="0" indent="0">
              <a:buNone/>
              <a:defRPr b="1">
                <a:solidFill>
                  <a:srgbClr val="91278F"/>
                </a:solidFill>
              </a:defRPr>
            </a:lvl1pPr>
          </a:lstStyle>
          <a:p>
            <a:pPr lvl="0"/>
            <a:r>
              <a:rPr lang="en-GB"/>
              <a:t>Click to edit subtitle</a:t>
            </a:r>
          </a:p>
        </p:txBody>
      </p:sp>
      <p:sp>
        <p:nvSpPr>
          <p:cNvPr id="12" name="Content Placeholder 12">
            <a:extLst>
              <a:ext uri="{FF2B5EF4-FFF2-40B4-BE49-F238E27FC236}">
                <a16:creationId xmlns:a16="http://schemas.microsoft.com/office/drawing/2014/main" id="{AD640246-5EFC-41F2-B4C9-9291006652FF}"/>
              </a:ext>
            </a:extLst>
          </p:cNvPr>
          <p:cNvSpPr>
            <a:spLocks noGrp="1"/>
          </p:cNvSpPr>
          <p:nvPr>
            <p:ph sz="quarter" idx="17"/>
          </p:nvPr>
        </p:nvSpPr>
        <p:spPr>
          <a:xfrm>
            <a:off x="456300" y="1468675"/>
            <a:ext cx="3833622" cy="2831267"/>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Content Placeholder 12">
            <a:extLst>
              <a:ext uri="{FF2B5EF4-FFF2-40B4-BE49-F238E27FC236}">
                <a16:creationId xmlns:a16="http://schemas.microsoft.com/office/drawing/2014/main" id="{7EF73570-F19A-404D-864A-1CB504092A6A}"/>
              </a:ext>
            </a:extLst>
          </p:cNvPr>
          <p:cNvSpPr>
            <a:spLocks noGrp="1"/>
          </p:cNvSpPr>
          <p:nvPr>
            <p:ph sz="quarter" idx="18"/>
          </p:nvPr>
        </p:nvSpPr>
        <p:spPr>
          <a:xfrm>
            <a:off x="4637581" y="1468675"/>
            <a:ext cx="3833622" cy="2831268"/>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Footer Placeholder 1">
            <a:extLst>
              <a:ext uri="{FF2B5EF4-FFF2-40B4-BE49-F238E27FC236}">
                <a16:creationId xmlns:a16="http://schemas.microsoft.com/office/drawing/2014/main" id="{095FCD02-1E95-4657-816E-B229AB82E4BC}"/>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675">
                <a:solidFill>
                  <a:schemeClr val="tx2"/>
                </a:solidFill>
              </a:defRPr>
            </a:lvl1pPr>
          </a:lstStyle>
          <a:p>
            <a:endParaRPr lang="en-GB"/>
          </a:p>
        </p:txBody>
      </p:sp>
      <p:sp>
        <p:nvSpPr>
          <p:cNvPr id="10" name="Slide Number Placeholder 5">
            <a:extLst>
              <a:ext uri="{FF2B5EF4-FFF2-40B4-BE49-F238E27FC236}">
                <a16:creationId xmlns:a16="http://schemas.microsoft.com/office/drawing/2014/main" id="{F47815E3-863C-4A92-B29B-D99CDAB578AD}"/>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GB" smtClean="0"/>
              <a:pPr/>
              <a:t>‹Nº›</a:t>
            </a:fld>
            <a:endParaRPr lang="en-GB"/>
          </a:p>
        </p:txBody>
      </p:sp>
      <p:pic>
        <p:nvPicPr>
          <p:cNvPr id="11" name="Picture 10">
            <a:extLst>
              <a:ext uri="{FF2B5EF4-FFF2-40B4-BE49-F238E27FC236}">
                <a16:creationId xmlns:a16="http://schemas.microsoft.com/office/drawing/2014/main" id="{753C54FF-E032-42AD-AA6A-1242B6E6B7FD}"/>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2904108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028700"/>
            <a:ext cx="8003286" cy="3153600"/>
          </a:xfrm>
        </p:spPr>
        <p:txBody>
          <a:bodyPr/>
          <a:lstStyle>
            <a:lvl1pPr marL="0" indent="0">
              <a:buNone/>
              <a:defRPr/>
            </a:lvl1pPr>
          </a:lstStyle>
          <a:p>
            <a:r>
              <a:rPr lang="en-GB"/>
              <a:t>Click icon to add table</a:t>
            </a:r>
          </a:p>
        </p:txBody>
      </p:sp>
      <p:sp>
        <p:nvSpPr>
          <p:cNvPr id="15" name="Title 8"/>
          <p:cNvSpPr>
            <a:spLocks noGrp="1"/>
          </p:cNvSpPr>
          <p:nvPr>
            <p:ph type="title"/>
          </p:nvPr>
        </p:nvSpPr>
        <p:spPr>
          <a:xfrm>
            <a:off x="457199" y="122400"/>
            <a:ext cx="8003286" cy="768096"/>
          </a:xfrm>
          <a:prstGeom prst="rect">
            <a:avLst/>
          </a:prstGeom>
        </p:spPr>
        <p:txBody>
          <a:bodyPr anchor="b"/>
          <a:lstStyle>
            <a:lvl1pPr>
              <a:defRPr>
                <a:solidFill>
                  <a:schemeClr val="accent1"/>
                </a:solidFill>
              </a:defRPr>
            </a:lvl1pPr>
          </a:lstStyle>
          <a:p>
            <a:r>
              <a:rPr lang="en-GB"/>
              <a:t>Click to edit Master title style</a:t>
            </a:r>
          </a:p>
        </p:txBody>
      </p:sp>
      <p:sp>
        <p:nvSpPr>
          <p:cNvPr id="5" name="Footer Placeholder 1">
            <a:extLst>
              <a:ext uri="{FF2B5EF4-FFF2-40B4-BE49-F238E27FC236}">
                <a16:creationId xmlns:a16="http://schemas.microsoft.com/office/drawing/2014/main" id="{75422E2F-F973-4CF4-ACF3-14DE74A038F7}"/>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675">
                <a:solidFill>
                  <a:schemeClr val="tx2"/>
                </a:solidFill>
              </a:defRPr>
            </a:lvl1pPr>
          </a:lstStyle>
          <a:p>
            <a:endParaRPr lang="en-GB"/>
          </a:p>
        </p:txBody>
      </p:sp>
      <p:sp>
        <p:nvSpPr>
          <p:cNvPr id="7" name="Slide Number Placeholder 5">
            <a:extLst>
              <a:ext uri="{FF2B5EF4-FFF2-40B4-BE49-F238E27FC236}">
                <a16:creationId xmlns:a16="http://schemas.microsoft.com/office/drawing/2014/main" id="{578CFD61-B563-47B7-B95B-84B732185A63}"/>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GB" smtClean="0"/>
              <a:pPr/>
              <a:t>‹Nº›</a:t>
            </a:fld>
            <a:endParaRPr lang="en-GB"/>
          </a:p>
        </p:txBody>
      </p:sp>
      <p:pic>
        <p:nvPicPr>
          <p:cNvPr id="8" name="Picture 7">
            <a:extLst>
              <a:ext uri="{FF2B5EF4-FFF2-40B4-BE49-F238E27FC236}">
                <a16:creationId xmlns:a16="http://schemas.microsoft.com/office/drawing/2014/main" id="{3AE6DD95-781B-4C17-9C33-4C9377733B96}"/>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3396533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to be avoided)">
    <p:spTree>
      <p:nvGrpSpPr>
        <p:cNvPr id="1" name=""/>
        <p:cNvGrpSpPr/>
        <p:nvPr/>
      </p:nvGrpSpPr>
      <p:grpSpPr>
        <a:xfrm>
          <a:off x="0" y="0"/>
          <a:ext cx="0" cy="0"/>
          <a:chOff x="0" y="0"/>
          <a:chExt cx="0" cy="0"/>
        </a:xfrm>
      </p:grpSpPr>
      <p:sp>
        <p:nvSpPr>
          <p:cNvPr id="4" name="Footer Placeholder 1">
            <a:extLst>
              <a:ext uri="{FF2B5EF4-FFF2-40B4-BE49-F238E27FC236}">
                <a16:creationId xmlns:a16="http://schemas.microsoft.com/office/drawing/2014/main" id="{03FA6444-B07E-47FF-92CF-3A6D74A1E748}"/>
              </a:ext>
            </a:extLst>
          </p:cNvPr>
          <p:cNvSpPr>
            <a:spLocks noGrp="1"/>
          </p:cNvSpPr>
          <p:nvPr>
            <p:ph type="ftr" sz="quarter" idx="3"/>
          </p:nvPr>
        </p:nvSpPr>
        <p:spPr>
          <a:xfrm>
            <a:off x="419345" y="4776300"/>
            <a:ext cx="8041145" cy="273844"/>
          </a:xfrm>
          <a:prstGeom prst="rect">
            <a:avLst/>
          </a:prstGeom>
        </p:spPr>
        <p:txBody>
          <a:bodyPr vert="horz" lIns="91440" tIns="45720" rIns="91440" bIns="45720" rtlCol="0" anchor="b" anchorCtr="0"/>
          <a:lstStyle>
            <a:lvl1pPr algn="l">
              <a:defRPr sz="675">
                <a:solidFill>
                  <a:schemeClr val="tx2"/>
                </a:solidFill>
              </a:defRPr>
            </a:lvl1pPr>
          </a:lstStyle>
          <a:p>
            <a:endParaRPr lang="en-GB"/>
          </a:p>
        </p:txBody>
      </p:sp>
      <p:sp>
        <p:nvSpPr>
          <p:cNvPr id="5" name="Slide Number Placeholder 5">
            <a:extLst>
              <a:ext uri="{FF2B5EF4-FFF2-40B4-BE49-F238E27FC236}">
                <a16:creationId xmlns:a16="http://schemas.microsoft.com/office/drawing/2014/main" id="{C0756466-E970-43A9-9523-B5F815E77239}"/>
              </a:ext>
            </a:extLst>
          </p:cNvPr>
          <p:cNvSpPr>
            <a:spLocks noGrp="1"/>
          </p:cNvSpPr>
          <p:nvPr>
            <p:ph type="sldNum" sz="quarter" idx="4"/>
          </p:nvPr>
        </p:nvSpPr>
        <p:spPr>
          <a:xfrm>
            <a:off x="35100" y="4841100"/>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GB" smtClean="0"/>
              <a:pPr/>
              <a:t>‹Nº›</a:t>
            </a:fld>
            <a:endParaRPr lang="en-GB"/>
          </a:p>
        </p:txBody>
      </p:sp>
      <p:pic>
        <p:nvPicPr>
          <p:cNvPr id="6" name="Picture 5">
            <a:extLst>
              <a:ext uri="{FF2B5EF4-FFF2-40B4-BE49-F238E27FC236}">
                <a16:creationId xmlns:a16="http://schemas.microsoft.com/office/drawing/2014/main" id="{BA069394-1B9D-42D0-AB2E-AF76899106C1}"/>
              </a:ext>
            </a:extLst>
          </p:cNvPr>
          <p:cNvPicPr>
            <a:picLocks noChangeAspect="1"/>
          </p:cNvPicPr>
          <p:nvPr userDrawn="1"/>
        </p:nvPicPr>
        <p:blipFill>
          <a:blip r:embed="rId2"/>
          <a:stretch>
            <a:fillRect/>
          </a:stretch>
        </p:blipFill>
        <p:spPr>
          <a:xfrm>
            <a:off x="8479990" y="147368"/>
            <a:ext cx="587459" cy="359706"/>
          </a:xfrm>
          <a:prstGeom prst="rect">
            <a:avLst/>
          </a:prstGeom>
        </p:spPr>
      </p:pic>
    </p:spTree>
    <p:extLst>
      <p:ext uri="{BB962C8B-B14F-4D97-AF65-F5344CB8AC3E}">
        <p14:creationId xmlns:p14="http://schemas.microsoft.com/office/powerpoint/2010/main" val="3702717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F7A9059D-52D1-4D1D-9303-8F544CBE9A6A}"/>
              </a:ext>
            </a:extLst>
          </p:cNvPr>
          <p:cNvSpPr>
            <a:spLocks noGrp="1"/>
          </p:cNvSpPr>
          <p:nvPr>
            <p:ph sz="quarter" idx="12"/>
          </p:nvPr>
        </p:nvSpPr>
        <p:spPr>
          <a:xfrm>
            <a:off x="630001" y="1072801"/>
            <a:ext cx="8136001" cy="3171599"/>
          </a:xfrm>
        </p:spPr>
        <p:txBody>
          <a:bodyPr vert="horz" lIns="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a:extLst>
              <a:ext uri="{FF2B5EF4-FFF2-40B4-BE49-F238E27FC236}">
                <a16:creationId xmlns:a16="http://schemas.microsoft.com/office/drawing/2014/main" id="{616A2E7F-DC70-4AEF-ABDC-66EA10B3E0D0}"/>
              </a:ext>
            </a:extLst>
          </p:cNvPr>
          <p:cNvSpPr>
            <a:spLocks noGrp="1"/>
          </p:cNvSpPr>
          <p:nvPr>
            <p:ph type="title"/>
          </p:nvPr>
        </p:nvSpPr>
        <p:spPr/>
        <p:txBody>
          <a:bodyPr/>
          <a:lstStyle/>
          <a:p>
            <a:r>
              <a:rPr lang="en-GB"/>
              <a:t>Click to edit Master title style</a:t>
            </a:r>
          </a:p>
        </p:txBody>
      </p:sp>
      <p:sp>
        <p:nvSpPr>
          <p:cNvPr id="3" name="Footer Placeholder 2">
            <a:extLst>
              <a:ext uri="{FF2B5EF4-FFF2-40B4-BE49-F238E27FC236}">
                <a16:creationId xmlns:a16="http://schemas.microsoft.com/office/drawing/2014/main" id="{5D811FD5-3E93-4E5C-9202-EF1E89566F1D}"/>
              </a:ext>
            </a:extLst>
          </p:cNvPr>
          <p:cNvSpPr>
            <a:spLocks noGrp="1"/>
          </p:cNvSpPr>
          <p:nvPr>
            <p:ph type="ftr" sz="quarter" idx="10"/>
          </p:nvPr>
        </p:nvSpPr>
        <p:spPr>
          <a:xfrm>
            <a:off x="630001" y="4776300"/>
            <a:ext cx="7831799" cy="270000"/>
          </a:xfrm>
        </p:spPr>
        <p:txBody>
          <a:bodyPr/>
          <a:lstStyle>
            <a:lvl1pPr>
              <a:defRPr>
                <a:solidFill>
                  <a:schemeClr val="tx2"/>
                </a:solidFill>
              </a:defRPr>
            </a:lvl1pPr>
          </a:lstStyle>
          <a:p>
            <a:endParaRPr lang="en-GB"/>
          </a:p>
        </p:txBody>
      </p:sp>
      <p:pic>
        <p:nvPicPr>
          <p:cNvPr id="5" name="Picture 4">
            <a:extLst>
              <a:ext uri="{FF2B5EF4-FFF2-40B4-BE49-F238E27FC236}">
                <a16:creationId xmlns:a16="http://schemas.microsoft.com/office/drawing/2014/main" id="{B0EDA4EA-DD4D-4989-AC72-1C2C274E320C}"/>
              </a:ext>
            </a:extLst>
          </p:cNvPr>
          <p:cNvPicPr>
            <a:picLocks noChangeAspect="1"/>
          </p:cNvPicPr>
          <p:nvPr userDrawn="1"/>
        </p:nvPicPr>
        <p:blipFill>
          <a:blip r:embed="rId2"/>
          <a:stretch>
            <a:fillRect/>
          </a:stretch>
        </p:blipFill>
        <p:spPr>
          <a:xfrm>
            <a:off x="8480700" y="148500"/>
            <a:ext cx="582264" cy="359100"/>
          </a:xfrm>
          <a:prstGeom prst="rect">
            <a:avLst/>
          </a:prstGeom>
        </p:spPr>
      </p:pic>
      <p:sp>
        <p:nvSpPr>
          <p:cNvPr id="4" name="Slide Number Placeholder 3">
            <a:extLst>
              <a:ext uri="{FF2B5EF4-FFF2-40B4-BE49-F238E27FC236}">
                <a16:creationId xmlns:a16="http://schemas.microsoft.com/office/drawing/2014/main" id="{E04B0DDE-87E4-4CB4-BC45-BEAF7B989848}"/>
              </a:ext>
            </a:extLst>
          </p:cNvPr>
          <p:cNvSpPr>
            <a:spLocks noGrp="1"/>
          </p:cNvSpPr>
          <p:nvPr>
            <p:ph type="sldNum" sz="quarter" idx="13"/>
          </p:nvPr>
        </p:nvSpPr>
        <p:spPr/>
        <p:txBody>
          <a:bodyPr/>
          <a:lstStyle/>
          <a:p>
            <a:fld id="{38E41B41-A224-4609-912E-3C979F908591}" type="slidenum">
              <a:rPr lang="en-GB" smtClean="0"/>
              <a:pPr/>
              <a:t>‹Nº›</a:t>
            </a:fld>
            <a:endParaRPr lang="en-GB"/>
          </a:p>
        </p:txBody>
      </p:sp>
    </p:spTree>
    <p:extLst>
      <p:ext uri="{BB962C8B-B14F-4D97-AF65-F5344CB8AC3E}">
        <p14:creationId xmlns:p14="http://schemas.microsoft.com/office/powerpoint/2010/main" val="420458071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8DA7BA7-C4D8-DE41-A850-6621EA642C17}" type="datetimeFigureOut">
              <a:rPr lang="es-ES" smtClean="0"/>
              <a:t>21/09/2023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184066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78DA7BA7-C4D8-DE41-A850-6621EA642C17}" type="datetimeFigureOut">
              <a:rPr lang="es-ES" smtClean="0"/>
              <a:t>21/09/2023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3620265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78DA7BA7-C4D8-DE41-A850-6621EA642C17}" type="datetimeFigureOut">
              <a:rPr lang="es-ES" smtClean="0"/>
              <a:t>21/09/2023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3318399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78DA7BA7-C4D8-DE41-A850-6621EA642C17}" type="datetimeFigureOut">
              <a:rPr lang="es-ES" smtClean="0"/>
              <a:t>21/09/2023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82570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A7BA7-C4D8-DE41-A850-6621EA642C17}" type="datetimeFigureOut">
              <a:rPr lang="es-ES" smtClean="0"/>
              <a:t>21/09/2023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425821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8DA7BA7-C4D8-DE41-A850-6621EA642C17}" type="datetimeFigureOut">
              <a:rPr lang="es-ES" smtClean="0"/>
              <a:t>21/09/2023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810013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8DA7BA7-C4D8-DE41-A850-6621EA642C17}" type="datetimeFigureOut">
              <a:rPr lang="es-ES" smtClean="0"/>
              <a:t>21/09/2023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2134227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8DA7BA7-C4D8-DE41-A850-6621EA642C17}" type="datetimeFigureOut">
              <a:rPr lang="es-ES" smtClean="0"/>
              <a:t>21/09/2023</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3BF20F0-57C1-1541-B31E-18B33F5A4FEA}" type="slidenum">
              <a:rPr lang="es-ES" smtClean="0"/>
              <a:t>‹Nº›</a:t>
            </a:fld>
            <a:endParaRPr lang="es-ES"/>
          </a:p>
        </p:txBody>
      </p:sp>
    </p:spTree>
    <p:extLst>
      <p:ext uri="{BB962C8B-B14F-4D97-AF65-F5344CB8AC3E}">
        <p14:creationId xmlns:p14="http://schemas.microsoft.com/office/powerpoint/2010/main" val="1290113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9D42C0-8672-7240-B3E9-38923A193925}"/>
              </a:ext>
            </a:extLst>
          </p:cNvPr>
          <p:cNvSpPr>
            <a:spLocks noGrp="1"/>
          </p:cNvSpPr>
          <p:nvPr>
            <p:ph type="body" idx="1"/>
          </p:nvPr>
        </p:nvSpPr>
        <p:spPr>
          <a:xfrm>
            <a:off x="459486" y="1037226"/>
            <a:ext cx="8001004" cy="3642907"/>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C81231B8-417D-224B-A601-BE0A0C04ECFB}"/>
              </a:ext>
            </a:extLst>
          </p:cNvPr>
          <p:cNvSpPr>
            <a:spLocks noGrp="1"/>
          </p:cNvSpPr>
          <p:nvPr>
            <p:ph type="sldNum" sz="quarter" idx="4"/>
          </p:nvPr>
        </p:nvSpPr>
        <p:spPr>
          <a:xfrm>
            <a:off x="35496" y="4840002"/>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GB" smtClean="0"/>
              <a:pPr/>
              <a:t>‹Nº›</a:t>
            </a:fld>
            <a:endParaRPr lang="en-GB"/>
          </a:p>
        </p:txBody>
      </p:sp>
      <p:sp>
        <p:nvSpPr>
          <p:cNvPr id="16" name="Title Placeholder 1">
            <a:extLst>
              <a:ext uri="{FF2B5EF4-FFF2-40B4-BE49-F238E27FC236}">
                <a16:creationId xmlns:a16="http://schemas.microsoft.com/office/drawing/2014/main" id="{4CA8B776-8AD0-CE49-AE1B-EF3D608FF8A0}"/>
              </a:ext>
            </a:extLst>
          </p:cNvPr>
          <p:cNvSpPr>
            <a:spLocks noGrp="1"/>
          </p:cNvSpPr>
          <p:nvPr>
            <p:ph type="title"/>
          </p:nvPr>
        </p:nvSpPr>
        <p:spPr>
          <a:xfrm>
            <a:off x="459486" y="124689"/>
            <a:ext cx="8001004" cy="764770"/>
          </a:xfrm>
          <a:prstGeom prst="rect">
            <a:avLst/>
          </a:prstGeom>
        </p:spPr>
        <p:txBody>
          <a:bodyPr vert="horz" lIns="91440" tIns="45720" rIns="91440" bIns="45720" rtlCol="0" anchor="b" anchorCtr="0">
            <a:noAutofit/>
          </a:bodyPr>
          <a:lstStyle/>
          <a:p>
            <a:r>
              <a:rPr lang="en-GB"/>
              <a:t>Click to edit Master title style</a:t>
            </a:r>
          </a:p>
        </p:txBody>
      </p:sp>
      <p:sp>
        <p:nvSpPr>
          <p:cNvPr id="2" name="Footer Placeholder 1">
            <a:extLst>
              <a:ext uri="{FF2B5EF4-FFF2-40B4-BE49-F238E27FC236}">
                <a16:creationId xmlns:a16="http://schemas.microsoft.com/office/drawing/2014/main" id="{D1C45AD3-073A-468C-A520-2853ABA8A4F9}"/>
              </a:ext>
            </a:extLst>
          </p:cNvPr>
          <p:cNvSpPr>
            <a:spLocks noGrp="1"/>
          </p:cNvSpPr>
          <p:nvPr>
            <p:ph type="ftr" sz="quarter" idx="3"/>
          </p:nvPr>
        </p:nvSpPr>
        <p:spPr>
          <a:xfrm>
            <a:off x="419345" y="4776801"/>
            <a:ext cx="8041145" cy="270030"/>
          </a:xfrm>
          <a:prstGeom prst="rect">
            <a:avLst/>
          </a:prstGeom>
        </p:spPr>
        <p:txBody>
          <a:bodyPr vert="horz" lIns="91440" tIns="45720" rIns="91440" bIns="45720" rtlCol="0" anchor="b" anchorCtr="0"/>
          <a:lstStyle>
            <a:lvl1pPr algn="l">
              <a:defRPr sz="675">
                <a:solidFill>
                  <a:schemeClr val="tx2"/>
                </a:solidFill>
              </a:defRPr>
            </a:lvl1pPr>
          </a:lstStyle>
          <a:p>
            <a:endParaRPr lang="en-GB"/>
          </a:p>
        </p:txBody>
      </p:sp>
      <p:pic>
        <p:nvPicPr>
          <p:cNvPr id="10" name="Picture 9">
            <a:extLst>
              <a:ext uri="{FF2B5EF4-FFF2-40B4-BE49-F238E27FC236}">
                <a16:creationId xmlns:a16="http://schemas.microsoft.com/office/drawing/2014/main" id="{42694B16-7A92-47A8-9C2B-E0C114130859}"/>
              </a:ext>
            </a:extLst>
          </p:cNvPr>
          <p:cNvPicPr>
            <a:picLocks noChangeAspect="1"/>
          </p:cNvPicPr>
          <p:nvPr userDrawn="1"/>
        </p:nvPicPr>
        <p:blipFill>
          <a:blip r:embed="rId14"/>
          <a:stretch>
            <a:fillRect/>
          </a:stretch>
        </p:blipFill>
        <p:spPr>
          <a:xfrm>
            <a:off x="5435125" y="3057257"/>
            <a:ext cx="3708875" cy="2086242"/>
          </a:xfrm>
          <a:prstGeom prst="rect">
            <a:avLst/>
          </a:prstGeom>
        </p:spPr>
      </p:pic>
    </p:spTree>
    <p:extLst>
      <p:ext uri="{BB962C8B-B14F-4D97-AF65-F5344CB8AC3E}">
        <p14:creationId xmlns:p14="http://schemas.microsoft.com/office/powerpoint/2010/main" val="411502991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dt="0"/>
  <p:txStyles>
    <p:titleStyle>
      <a:lvl1pPr algn="l" defTabSz="685800" rtl="0" eaLnBrk="1" latinLnBrk="0" hangingPunct="1">
        <a:lnSpc>
          <a:spcPct val="90000"/>
        </a:lnSpc>
        <a:spcBef>
          <a:spcPct val="0"/>
        </a:spcBef>
        <a:buNone/>
        <a:defRPr sz="2700" b="1" kern="1200">
          <a:solidFill>
            <a:srgbClr val="498BCA"/>
          </a:solidFill>
          <a:latin typeface="Century Gothic" panose="020B0502020202020204" pitchFamily="34" charset="0"/>
          <a:ea typeface="+mj-ea"/>
          <a:cs typeface="+mj-cs"/>
        </a:defRPr>
      </a:lvl1pPr>
    </p:titleStyle>
    <p:bodyStyle>
      <a:lvl1pPr marL="178200" indent="-178200" algn="l" defTabSz="685800" rtl="0" eaLnBrk="1" latinLnBrk="0" hangingPunct="1">
        <a:lnSpc>
          <a:spcPct val="100000"/>
        </a:lnSpc>
        <a:spcBef>
          <a:spcPts val="750"/>
        </a:spcBef>
        <a:buClr>
          <a:schemeClr val="accent2"/>
        </a:buClr>
        <a:buFont typeface="Arial" panose="020B0604020202020204" pitchFamily="34" charset="0"/>
        <a:buChar char="•"/>
        <a:defRPr sz="2100" kern="1200">
          <a:solidFill>
            <a:srgbClr val="515151"/>
          </a:solidFill>
          <a:latin typeface="Century Gothic" panose="020B0502020202020204" pitchFamily="34" charset="0"/>
          <a:ea typeface="+mn-ea"/>
          <a:cs typeface="+mn-cs"/>
        </a:defRPr>
      </a:lvl1pPr>
      <a:lvl2pPr marL="450900" indent="-272700" algn="l" defTabSz="685800" rtl="0" eaLnBrk="1" latinLnBrk="0" hangingPunct="1">
        <a:lnSpc>
          <a:spcPct val="100000"/>
        </a:lnSpc>
        <a:spcBef>
          <a:spcPts val="375"/>
        </a:spcBef>
        <a:buClr>
          <a:schemeClr val="accent2"/>
        </a:buClr>
        <a:buFont typeface="Calibri" panose="020F0502020204030204" pitchFamily="34" charset="0"/>
        <a:buChar char="‒"/>
        <a:defRPr sz="1800" kern="1200">
          <a:solidFill>
            <a:srgbClr val="515151"/>
          </a:solidFill>
          <a:latin typeface="Century Gothic" panose="020B0502020202020204" pitchFamily="34" charset="0"/>
          <a:ea typeface="+mn-ea"/>
          <a:cs typeface="+mn-cs"/>
        </a:defRPr>
      </a:lvl2pPr>
      <a:lvl3pPr marL="629100" indent="-178200" algn="l" defTabSz="685800" rtl="0" eaLnBrk="1" latinLnBrk="0" hangingPunct="1">
        <a:lnSpc>
          <a:spcPct val="100000"/>
        </a:lnSpc>
        <a:spcBef>
          <a:spcPts val="375"/>
        </a:spcBef>
        <a:buClr>
          <a:schemeClr val="accent2"/>
        </a:buClr>
        <a:buFont typeface="Arial" panose="020B0604020202020204" pitchFamily="34" charset="0"/>
        <a:buChar char="•"/>
        <a:defRPr sz="1500" kern="1200">
          <a:solidFill>
            <a:srgbClr val="515151"/>
          </a:solidFill>
          <a:latin typeface="Century Gothic" panose="020B0502020202020204" pitchFamily="34" charset="0"/>
          <a:ea typeface="+mn-ea"/>
          <a:cs typeface="+mn-cs"/>
        </a:defRPr>
      </a:lvl3pPr>
      <a:lvl4pPr marL="896400" indent="-267300" algn="l" defTabSz="685800" rtl="0" eaLnBrk="1" latinLnBrk="0" hangingPunct="1">
        <a:lnSpc>
          <a:spcPct val="100000"/>
        </a:lnSpc>
        <a:spcBef>
          <a:spcPts val="375"/>
        </a:spcBef>
        <a:buClr>
          <a:schemeClr val="accent2"/>
        </a:buClr>
        <a:buFont typeface="Calibri" panose="020F0502020204030204" pitchFamily="34" charset="0"/>
        <a:buChar char="‒"/>
        <a:defRPr sz="1350" kern="1200">
          <a:solidFill>
            <a:srgbClr val="515151"/>
          </a:solidFill>
          <a:latin typeface="Century Gothic" panose="020B0502020202020204" pitchFamily="34" charset="0"/>
          <a:ea typeface="+mn-ea"/>
          <a:cs typeface="+mn-cs"/>
        </a:defRPr>
      </a:lvl4pPr>
      <a:lvl5pPr marL="1080000" indent="-183600" algn="l" defTabSz="685800" rtl="0" eaLnBrk="1" latinLnBrk="0" hangingPunct="1">
        <a:lnSpc>
          <a:spcPct val="100000"/>
        </a:lnSpc>
        <a:spcBef>
          <a:spcPts val="375"/>
        </a:spcBef>
        <a:buClr>
          <a:schemeClr val="accent2"/>
        </a:buClr>
        <a:buFont typeface="Arial" panose="020B0604020202020204" pitchFamily="34" charset="0"/>
        <a:buChar char="•"/>
        <a:defRPr sz="1350" kern="1200">
          <a:solidFill>
            <a:srgbClr val="51515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paraguas&#10;&#10;Descripción generada automáticamente">
            <a:extLst>
              <a:ext uri="{FF2B5EF4-FFF2-40B4-BE49-F238E27FC236}">
                <a16:creationId xmlns:a16="http://schemas.microsoft.com/office/drawing/2014/main" id="{921A838A-B577-DA1C-A208-AF4FA173132E}"/>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868076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descr="Tabla&#10;&#10;Descripción generada automáticamente con confianza media">
            <a:extLst>
              <a:ext uri="{FF2B5EF4-FFF2-40B4-BE49-F238E27FC236}">
                <a16:creationId xmlns:a16="http://schemas.microsoft.com/office/drawing/2014/main" id="{6CAD6FAC-1090-BBF3-71E3-8B30AC0A88B6}"/>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187366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descr="Tabla&#10;&#10;Descripción generada automáticamente">
            <a:extLst>
              <a:ext uri="{FF2B5EF4-FFF2-40B4-BE49-F238E27FC236}">
                <a16:creationId xmlns:a16="http://schemas.microsoft.com/office/drawing/2014/main" id="{56F23AEA-7092-7170-4B8C-8A91FE28F4DC}"/>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248444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0 Rectángulo">
            <a:extLst>
              <a:ext uri="{FF2B5EF4-FFF2-40B4-BE49-F238E27FC236}">
                <a16:creationId xmlns:a16="http://schemas.microsoft.com/office/drawing/2014/main" id="{74DF55A4-4772-81AF-A96C-A9736950AB4E}"/>
              </a:ext>
            </a:extLst>
          </p:cNvPr>
          <p:cNvSpPr/>
          <p:nvPr/>
        </p:nvSpPr>
        <p:spPr>
          <a:xfrm>
            <a:off x="172247" y="4844100"/>
            <a:ext cx="8177135" cy="215444"/>
          </a:xfrm>
          <a:prstGeom prst="rect">
            <a:avLst/>
          </a:prstGeom>
        </p:spPr>
        <p:txBody>
          <a:bodyPr wrap="square">
            <a:spAutoFit/>
          </a:bodyPr>
          <a:lstStyle/>
          <a:p>
            <a:r>
              <a:rPr lang="es-ES" sz="800">
                <a:solidFill>
                  <a:schemeClr val="bg1">
                    <a:lumMod val="50000"/>
                  </a:schemeClr>
                </a:solidFill>
              </a:rPr>
              <a:t>ERC: enfermedad renal crónica.</a:t>
            </a:r>
          </a:p>
        </p:txBody>
      </p:sp>
      <p:pic>
        <p:nvPicPr>
          <p:cNvPr id="5" name="Imagen 4" descr="Interfaz de usuario gráfica, Aplicación&#10;&#10;Descripción generada automáticamente">
            <a:extLst>
              <a:ext uri="{FF2B5EF4-FFF2-40B4-BE49-F238E27FC236}">
                <a16:creationId xmlns:a16="http://schemas.microsoft.com/office/drawing/2014/main" id="{A69B5C05-CB71-E687-242C-DCAF52F3EA74}"/>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75138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Interfaz de usuario gráfica, Texto, Aplicación&#10;&#10;Descripción generada automáticamente">
            <a:extLst>
              <a:ext uri="{FF2B5EF4-FFF2-40B4-BE49-F238E27FC236}">
                <a16:creationId xmlns:a16="http://schemas.microsoft.com/office/drawing/2014/main" id="{71D885B2-A747-A342-081D-884799F929E0}"/>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425843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Interfaz de usuario gráfica, Texto, Aplicación, Correo electrónico&#10;&#10;Descripción generada automáticamente">
            <a:extLst>
              <a:ext uri="{FF2B5EF4-FFF2-40B4-BE49-F238E27FC236}">
                <a16:creationId xmlns:a16="http://schemas.microsoft.com/office/drawing/2014/main" id="{58307E2A-5FCC-DD6A-CD00-DB4D814DBDDC}"/>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456321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descr="Interfaz de usuario gráfica, Texto, Aplicación&#10;&#10;Descripción generada automáticamente">
            <a:extLst>
              <a:ext uri="{FF2B5EF4-FFF2-40B4-BE49-F238E27FC236}">
                <a16:creationId xmlns:a16="http://schemas.microsoft.com/office/drawing/2014/main" id="{352CD3E2-0626-883C-B4AA-295B5A1CC486}"/>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064834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Aplicación, Tabla&#10;&#10;Descripción generada automáticamente con confianza media">
            <a:extLst>
              <a:ext uri="{FF2B5EF4-FFF2-40B4-BE49-F238E27FC236}">
                <a16:creationId xmlns:a16="http://schemas.microsoft.com/office/drawing/2014/main" id="{EDC28A7E-5A47-54C8-BD5F-D83DE94A4F6B}"/>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202797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Diagrama&#10;&#10;Descripción generada automáticamente">
            <a:extLst>
              <a:ext uri="{FF2B5EF4-FFF2-40B4-BE49-F238E27FC236}">
                <a16:creationId xmlns:a16="http://schemas.microsoft.com/office/drawing/2014/main" id="{466BC42E-BF25-CE1A-D03A-95CAEE9556E9}"/>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022331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Diagrama&#10;&#10;Descripción generada automáticamente">
            <a:extLst>
              <a:ext uri="{FF2B5EF4-FFF2-40B4-BE49-F238E27FC236}">
                <a16:creationId xmlns:a16="http://schemas.microsoft.com/office/drawing/2014/main" id="{3CC395BF-3207-00C1-52CD-83F2492AF3EB}"/>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928532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nterfaz de usuario gráfica, Aplicación&#10;&#10;Descripción generada automáticamente">
            <a:extLst>
              <a:ext uri="{FF2B5EF4-FFF2-40B4-BE49-F238E27FC236}">
                <a16:creationId xmlns:a16="http://schemas.microsoft.com/office/drawing/2014/main" id="{C22BB2BF-7BBF-2007-325E-A85BBF2E90E5}"/>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012301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n 2" descr="Un joven acostado en una cama de hospital&#10;&#10;Descripción generada automáticamente con confianza baja">
            <a:extLst>
              <a:ext uri="{FF2B5EF4-FFF2-40B4-BE49-F238E27FC236}">
                <a16:creationId xmlns:a16="http://schemas.microsoft.com/office/drawing/2014/main" id="{5C43C8D0-61EB-3904-843B-B505189AFFB1}"/>
              </a:ext>
            </a:extLst>
          </p:cNvPr>
          <p:cNvPicPr>
            <a:picLocks noChangeAspect="1"/>
          </p:cNvPicPr>
          <p:nvPr/>
        </p:nvPicPr>
        <p:blipFill rotWithShape="1">
          <a:blip r:embed="rId2"/>
          <a:srcRect b="7961"/>
          <a:stretch/>
        </p:blipFill>
        <p:spPr>
          <a:xfrm>
            <a:off x="0" y="-487873"/>
            <a:ext cx="9142857" cy="5631373"/>
          </a:xfrm>
          <a:prstGeom prst="rect">
            <a:avLst/>
          </a:prstGeom>
        </p:spPr>
      </p:pic>
    </p:spTree>
    <p:extLst>
      <p:ext uri="{BB962C8B-B14F-4D97-AF65-F5344CB8AC3E}">
        <p14:creationId xmlns:p14="http://schemas.microsoft.com/office/powerpoint/2010/main" val="686560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nterfaz de usuario gráfica, Texto, Aplicación, Correo electrónico&#10;&#10;Descripción generada automáticamente">
            <a:extLst>
              <a:ext uri="{FF2B5EF4-FFF2-40B4-BE49-F238E27FC236}">
                <a16:creationId xmlns:a16="http://schemas.microsoft.com/office/drawing/2014/main" id="{3D80F7D9-CD1D-77AC-6188-E1FB268FB786}"/>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643460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Tabla&#10;&#10;Descripción generada automáticamente con confianza media">
            <a:extLst>
              <a:ext uri="{FF2B5EF4-FFF2-40B4-BE49-F238E27FC236}">
                <a16:creationId xmlns:a16="http://schemas.microsoft.com/office/drawing/2014/main" id="{C9FDE762-7EA4-C0E9-31F0-79DA2B95A62C}"/>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383700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Tabla&#10;&#10;Descripción generada automáticamente">
            <a:extLst>
              <a:ext uri="{FF2B5EF4-FFF2-40B4-BE49-F238E27FC236}">
                <a16:creationId xmlns:a16="http://schemas.microsoft.com/office/drawing/2014/main" id="{D883A081-0D4A-CDEA-6056-F77B85FD1582}"/>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706049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0B4E426-5CE4-EF47-A079-F75E7A802642}"/>
              </a:ext>
            </a:extLst>
          </p:cNvPr>
          <p:cNvSpPr txBox="1"/>
          <p:nvPr/>
        </p:nvSpPr>
        <p:spPr>
          <a:xfrm>
            <a:off x="148590" y="4754144"/>
            <a:ext cx="8101636" cy="338554"/>
          </a:xfrm>
          <a:prstGeom prst="rect">
            <a:avLst/>
          </a:prstGeom>
          <a:noFill/>
        </p:spPr>
        <p:txBody>
          <a:bodyPr wrap="square" rtlCol="0">
            <a:spAutoFit/>
          </a:bodyPr>
          <a:lstStyle/>
          <a:p>
            <a:pPr algn="just"/>
            <a:r>
              <a:rPr lang="es-ES" sz="800" dirty="0" err="1">
                <a:solidFill>
                  <a:schemeClr val="bg1">
                    <a:lumMod val="50000"/>
                  </a:schemeClr>
                </a:solidFill>
                <a:latin typeface="Calibri" panose="020F0502020204030204" pitchFamily="34" charset="0"/>
              </a:rPr>
              <a:t>Garcia</a:t>
            </a:r>
            <a:r>
              <a:rPr lang="es-ES" sz="800" dirty="0">
                <a:solidFill>
                  <a:schemeClr val="bg1">
                    <a:lumMod val="50000"/>
                  </a:schemeClr>
                </a:solidFill>
                <a:latin typeface="Calibri" panose="020F0502020204030204" pitchFamily="34" charset="0"/>
              </a:rPr>
              <a:t> </a:t>
            </a:r>
            <a:r>
              <a:rPr lang="es-ES" sz="800" dirty="0" err="1">
                <a:solidFill>
                  <a:schemeClr val="bg1">
                    <a:lumMod val="50000"/>
                  </a:schemeClr>
                </a:solidFill>
                <a:latin typeface="Calibri" panose="020F0502020204030204" pitchFamily="34" charset="0"/>
              </a:rPr>
              <a:t>Maset</a:t>
            </a:r>
            <a:r>
              <a:rPr lang="es-ES" sz="800" dirty="0">
                <a:solidFill>
                  <a:schemeClr val="bg1">
                    <a:lumMod val="50000"/>
                  </a:schemeClr>
                </a:solidFill>
                <a:latin typeface="Calibri" panose="020F0502020204030204" pitchFamily="34" charset="0"/>
              </a:rPr>
              <a:t> R, </a:t>
            </a:r>
            <a:r>
              <a:rPr lang="es-ES" sz="800" dirty="0" err="1">
                <a:solidFill>
                  <a:schemeClr val="bg1">
                    <a:lumMod val="50000"/>
                  </a:schemeClr>
                </a:solidFill>
                <a:latin typeface="Calibri" panose="020F0502020204030204" pitchFamily="34" charset="0"/>
              </a:rPr>
              <a:t>Bover</a:t>
            </a:r>
            <a:r>
              <a:rPr lang="es-ES" sz="800" dirty="0">
                <a:solidFill>
                  <a:schemeClr val="bg1">
                    <a:lumMod val="50000"/>
                  </a:schemeClr>
                </a:solidFill>
                <a:latin typeface="Calibri" panose="020F0502020204030204" pitchFamily="34" charset="0"/>
              </a:rPr>
              <a:t> J, Segura de la Morena J, Goicoechea M, Cebollada J, Escalada J, et al. Documento de información y consenso para la detección y manejo de la enfermedad renal crónica. Nefrología. 2022;42:233-264.</a:t>
            </a:r>
            <a:endParaRPr lang="es-ES" sz="800" dirty="0">
              <a:solidFill>
                <a:schemeClr val="bg1">
                  <a:lumMod val="50000"/>
                </a:schemeClr>
              </a:solidFill>
            </a:endParaRPr>
          </a:p>
        </p:txBody>
      </p:sp>
      <p:pic>
        <p:nvPicPr>
          <p:cNvPr id="3" name="Imagen 2" descr="Tabla&#10;&#10;Descripción generada automáticamente">
            <a:extLst>
              <a:ext uri="{FF2B5EF4-FFF2-40B4-BE49-F238E27FC236}">
                <a16:creationId xmlns:a16="http://schemas.microsoft.com/office/drawing/2014/main" id="{297504D8-846A-3192-FCBA-6FC2806EF53B}"/>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933042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Tabla&#10;&#10;Descripción generada automáticamente">
            <a:extLst>
              <a:ext uri="{FF2B5EF4-FFF2-40B4-BE49-F238E27FC236}">
                <a16:creationId xmlns:a16="http://schemas.microsoft.com/office/drawing/2014/main" id="{CEF9CB14-C031-3367-4303-EF5A2F6A5C95}"/>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103538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nterfaz de usuario gráfica, Aplicación&#10;&#10;Descripción generada automáticamente">
            <a:extLst>
              <a:ext uri="{FF2B5EF4-FFF2-40B4-BE49-F238E27FC236}">
                <a16:creationId xmlns:a16="http://schemas.microsoft.com/office/drawing/2014/main" id="{95FFD747-4749-59C0-5FBB-A00C481C0E70}"/>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984004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nterfaz de usuario gráfica, Texto, Aplicación, Correo electrónico&#10;&#10;Descripción generada automáticamente">
            <a:extLst>
              <a:ext uri="{FF2B5EF4-FFF2-40B4-BE49-F238E27FC236}">
                <a16:creationId xmlns:a16="http://schemas.microsoft.com/office/drawing/2014/main" id="{8051232D-6CE7-C03F-75E8-6976DCB212CF}"/>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149942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Tabla&#10;&#10;Descripción generada automáticamente">
            <a:extLst>
              <a:ext uri="{FF2B5EF4-FFF2-40B4-BE49-F238E27FC236}">
                <a16:creationId xmlns:a16="http://schemas.microsoft.com/office/drawing/2014/main" id="{11294BA0-2C8E-8D53-CD05-330EE65141DD}"/>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112132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Logotipo&#10;&#10;Descripción generada automáticamente">
            <a:extLst>
              <a:ext uri="{FF2B5EF4-FFF2-40B4-BE49-F238E27FC236}">
                <a16:creationId xmlns:a16="http://schemas.microsoft.com/office/drawing/2014/main" id="{D751DE23-0BD8-456F-1629-241B3DE96CC7}"/>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789088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nterfaz de usuario gráfica, Aplicación&#10;&#10;Descripción generada automáticamente">
            <a:extLst>
              <a:ext uri="{FF2B5EF4-FFF2-40B4-BE49-F238E27FC236}">
                <a16:creationId xmlns:a16="http://schemas.microsoft.com/office/drawing/2014/main" id="{7895FB95-65E0-D5EA-B8D3-D7EB70B844FF}"/>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02612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iagrama&#10;&#10;Descripción generada automáticamente">
            <a:extLst>
              <a:ext uri="{FF2B5EF4-FFF2-40B4-BE49-F238E27FC236}">
                <a16:creationId xmlns:a16="http://schemas.microsoft.com/office/drawing/2014/main" id="{97388295-1AE6-69FE-AA85-3D85D3B01180}"/>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531439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iagrama&#10;&#10;Descripción generada automáticamente">
            <a:extLst>
              <a:ext uri="{FF2B5EF4-FFF2-40B4-BE49-F238E27FC236}">
                <a16:creationId xmlns:a16="http://schemas.microsoft.com/office/drawing/2014/main" id="{B4397CC3-22D8-826C-415A-E7390237ADA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146423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nterfaz de usuario gráfica, Aplicación&#10;&#10;Descripción generada automáticamente">
            <a:extLst>
              <a:ext uri="{FF2B5EF4-FFF2-40B4-BE49-F238E27FC236}">
                <a16:creationId xmlns:a16="http://schemas.microsoft.com/office/drawing/2014/main" id="{2960C403-BF5F-9DE3-3721-F87B9CBF7A67}"/>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364026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descr="Interfaz de usuario gráfica, Texto, Aplicación, Correo electrónico&#10;&#10;Descripción generada automáticamente">
            <a:extLst>
              <a:ext uri="{FF2B5EF4-FFF2-40B4-BE49-F238E27FC236}">
                <a16:creationId xmlns:a16="http://schemas.microsoft.com/office/drawing/2014/main" id="{259AEABB-5A05-07E1-C98D-C68BC61CB99F}"/>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49864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descr="Diagrama&#10;&#10;Descripción generada automáticamente">
            <a:extLst>
              <a:ext uri="{FF2B5EF4-FFF2-40B4-BE49-F238E27FC236}">
                <a16:creationId xmlns:a16="http://schemas.microsoft.com/office/drawing/2014/main" id="{8697EADD-5018-1E53-5B7F-03471E3F388A}"/>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90016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 Texto&#10;&#10;Descripción generada automáticamente">
            <a:extLst>
              <a:ext uri="{FF2B5EF4-FFF2-40B4-BE49-F238E27FC236}">
                <a16:creationId xmlns:a16="http://schemas.microsoft.com/office/drawing/2014/main" id="{8D3AED9D-29D6-6A21-F408-9CBF07670050}"/>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5707181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1130 E3_Medical_0b">
  <a:themeElements>
    <a:clrScheme name="Custom 18">
      <a:dk1>
        <a:srgbClr val="515151"/>
      </a:dk1>
      <a:lt1>
        <a:srgbClr val="FFFFFF"/>
      </a:lt1>
      <a:dk2>
        <a:srgbClr val="515151"/>
      </a:dk2>
      <a:lt2>
        <a:srgbClr val="FFFFFF"/>
      </a:lt2>
      <a:accent1>
        <a:srgbClr val="498BC9"/>
      </a:accent1>
      <a:accent2>
        <a:srgbClr val="8F3089"/>
      </a:accent2>
      <a:accent3>
        <a:srgbClr val="EE245C"/>
      </a:accent3>
      <a:accent4>
        <a:srgbClr val="002C71"/>
      </a:accent4>
      <a:accent5>
        <a:srgbClr val="515151"/>
      </a:accent5>
      <a:accent6>
        <a:srgbClr val="FF9933"/>
      </a:accent6>
      <a:hlink>
        <a:srgbClr val="498BC9"/>
      </a:hlink>
      <a:folHlink>
        <a:srgbClr val="90268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1130 E3_Medical_PPT Template 16x9_0b" id="{6D4CE9F0-7405-4EDB-BA7D-1B5537712645}" vid="{34FD3C3A-7757-42B4-B33E-DAB0CFB87A8D}"/>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51DCAD59C4954F86785FA0975DCE14" ma:contentTypeVersion="4" ma:contentTypeDescription="Create a new document." ma:contentTypeScope="" ma:versionID="6ab39ff56103d29f2c2706699fb3e0c6">
  <xsd:schema xmlns:xsd="http://www.w3.org/2001/XMLSchema" xmlns:xs="http://www.w3.org/2001/XMLSchema" xmlns:p="http://schemas.microsoft.com/office/2006/metadata/properties" xmlns:ns2="89c62f3c-5771-4ae2-8526-b497538eab10" xmlns:ns3="6759a273-4903-4ee7-9ca9-244c0c48284e" targetNamespace="http://schemas.microsoft.com/office/2006/metadata/properties" ma:root="true" ma:fieldsID="75b339397ba2942fd478ad5bb1675aec" ns2:_="" ns3:_="">
    <xsd:import namespace="89c62f3c-5771-4ae2-8526-b497538eab10"/>
    <xsd:import namespace="6759a273-4903-4ee7-9ca9-244c0c48284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c62f3c-5771-4ae2-8526-b497538eab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59a273-4903-4ee7-9ca9-244c0c48284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4B35F7-FA12-43C6-9B80-DEBC468653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c62f3c-5771-4ae2-8526-b497538eab10"/>
    <ds:schemaRef ds:uri="6759a273-4903-4ee7-9ca9-244c0c4828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CBB62F-B5E9-4C78-BCE3-1928D7BFC4BD}">
  <ds:schemaRefs>
    <ds:schemaRef ds:uri="http://schemas.microsoft.com/sharepoint/v3/contenttype/forms"/>
  </ds:schemaRefs>
</ds:datastoreItem>
</file>

<file path=customXml/itemProps3.xml><?xml version="1.0" encoding="utf-8"?>
<ds:datastoreItem xmlns:ds="http://schemas.openxmlformats.org/officeDocument/2006/customXml" ds:itemID="{5DCE33B9-6610-42BC-ADEF-00942C401B41}">
  <ds:schemaRefs>
    <ds:schemaRef ds:uri="6759a273-4903-4ee7-9ca9-244c0c48284e"/>
    <ds:schemaRef ds:uri="89c62f3c-5771-4ae2-8526-b497538eab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600</TotalTime>
  <Words>1635</Words>
  <Application>Microsoft Office PowerPoint</Application>
  <PresentationFormat>Presentación en pantalla (16:9)</PresentationFormat>
  <Paragraphs>78</Paragraphs>
  <Slides>28</Slides>
  <Notes>17</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28</vt:i4>
      </vt:variant>
    </vt:vector>
  </HeadingPairs>
  <TitlesOfParts>
    <vt:vector size="36" baseType="lpstr">
      <vt:lpstr>Arial</vt:lpstr>
      <vt:lpstr>BlinkMacSystemFont</vt:lpstr>
      <vt:lpstr>Calibri</vt:lpstr>
      <vt:lpstr>Calibri Light</vt:lpstr>
      <vt:lpstr>Century Gothic</vt:lpstr>
      <vt:lpstr>Helvetica</vt:lpstr>
      <vt:lpstr>Tema de Office</vt:lpstr>
      <vt:lpstr>201130 E3_Medical_0b</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Agnes Lllinas</dc:creator>
  <cp:lastModifiedBy>Patricia Galindo</cp:lastModifiedBy>
  <cp:revision>35</cp:revision>
  <dcterms:created xsi:type="dcterms:W3CDTF">2022-05-27T12:36:10Z</dcterms:created>
  <dcterms:modified xsi:type="dcterms:W3CDTF">2023-09-21T07:50:34Z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0x0101006351DCAD59C4954F86785FA0975DCE14</vt:lpwstr>
  </property>
</Properties>
</file>