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Lst>
  <p:notesMasterIdLst>
    <p:notesMasterId r:id="rId31"/>
  </p:notesMasterIdLst>
  <p:sldIdLst>
    <p:sldId id="256" r:id="rId6"/>
    <p:sldId id="260" r:id="rId7"/>
    <p:sldId id="2145707435" r:id="rId8"/>
    <p:sldId id="262" r:id="rId9"/>
    <p:sldId id="2147473726" r:id="rId10"/>
    <p:sldId id="2147473727" r:id="rId11"/>
    <p:sldId id="2147473728" r:id="rId12"/>
    <p:sldId id="2147473729" r:id="rId13"/>
    <p:sldId id="2145707439" r:id="rId14"/>
    <p:sldId id="2145707441" r:id="rId15"/>
    <p:sldId id="2147473713" r:id="rId16"/>
    <p:sldId id="2147473714" r:id="rId17"/>
    <p:sldId id="2145707440" r:id="rId18"/>
    <p:sldId id="2145707438" r:id="rId19"/>
    <p:sldId id="2147473717" r:id="rId20"/>
    <p:sldId id="2145707442" r:id="rId21"/>
    <p:sldId id="2147473722" r:id="rId22"/>
    <p:sldId id="2147473538" r:id="rId23"/>
    <p:sldId id="2147473536" r:id="rId24"/>
    <p:sldId id="2147473718" r:id="rId25"/>
    <p:sldId id="2147473719" r:id="rId26"/>
    <p:sldId id="2147473723" r:id="rId27"/>
    <p:sldId id="2147473724" r:id="rId28"/>
    <p:sldId id="2147473725" r:id="rId29"/>
    <p:sldId id="25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suario invitado" initials="Ui" lastIdx="10" clrIdx="6">
    <p:extLst>
      <p:ext uri="{19B8F6BF-5375-455C-9EA6-DF929625EA0E}">
        <p15:presenceInfo xmlns:p15="http://schemas.microsoft.com/office/powerpoint/2012/main" userId="S::urn:spo:anon#177c3b339151f54abeb59afe9e06ec632778e3d91488213b14ec7dc7cb14103d::" providerId="AD"/>
      </p:ext>
    </p:extLst>
  </p:cmAuthor>
  <p:cmAuthor id="1" name="Amor,Jaime (HP Med Affairs) BI-ES-M" initials="A(MABEM" lastIdx="10" clrIdx="0">
    <p:extLst>
      <p:ext uri="{19B8F6BF-5375-455C-9EA6-DF929625EA0E}">
        <p15:presenceInfo xmlns:p15="http://schemas.microsoft.com/office/powerpoint/2012/main" userId="S::jaime.amor@boehringer-ingelheim.com::0e977c66-ab48-4fb0-babd-0976694f2ca3" providerId="AD"/>
      </p:ext>
    </p:extLst>
  </p:cmAuthor>
  <p:cmAuthor id="2" name="Jimenez,Natalia (HP Med Affairs) BI-ES-M" initials="J(MABEM" lastIdx="31" clrIdx="1">
    <p:extLst>
      <p:ext uri="{19B8F6BF-5375-455C-9EA6-DF929625EA0E}">
        <p15:presenceInfo xmlns:p15="http://schemas.microsoft.com/office/powerpoint/2012/main" userId="S::natalia.jimenez@boehringer-ingelheim.com::c34c0148-c0ad-4e2d-bd4c-9b9c6bd424bf" providerId="AD"/>
      </p:ext>
    </p:extLst>
  </p:cmAuthor>
  <p:cmAuthor id="3" name="Angel Trueba" initials="AT" lastIdx="4" clrIdx="2">
    <p:extLst>
      <p:ext uri="{19B8F6BF-5375-455C-9EA6-DF929625EA0E}">
        <p15:presenceInfo xmlns:p15="http://schemas.microsoft.com/office/powerpoint/2012/main" userId="S::trueba_angel_lilly.com#ext#@boehringer.onmicrosoft.com::a0e931ba-2833-4fce-9f21-478cb51111c6" providerId="AD"/>
      </p:ext>
    </p:extLst>
  </p:cmAuthor>
  <p:cmAuthor id="4" name="Patricia Galindo" initials="PG" lastIdx="31" clrIdx="3">
    <p:extLst>
      <p:ext uri="{19B8F6BF-5375-455C-9EA6-DF929625EA0E}">
        <p15:presenceInfo xmlns:p15="http://schemas.microsoft.com/office/powerpoint/2012/main" userId="S::patricia.galindo@gruposaned.com::98788cea-9b2d-4023-9b64-43c6e40044f1" providerId="AD"/>
      </p:ext>
    </p:extLst>
  </p:cmAuthor>
  <p:cmAuthor id="5" name="Jose Luis Gorriz" initials="JG" lastIdx="22" clrIdx="4">
    <p:extLst>
      <p:ext uri="{19B8F6BF-5375-455C-9EA6-DF929625EA0E}">
        <p15:presenceInfo xmlns:p15="http://schemas.microsoft.com/office/powerpoint/2012/main" userId="8a28f7394842154e" providerId="Windows Live"/>
      </p:ext>
    </p:extLst>
  </p:cmAuthor>
  <p:cmAuthor id="6" name="Microsoft Office User" initials="MOU" lastIdx="4"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E5B"/>
    <a:srgbClr val="F7A8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2225BA-15E6-42A3-80FE-6CAF3057BAE1}" v="23" dt="2023-09-20T10:14:41.287"/>
    <p1510:client id="{C037989D-FA35-48B9-82FC-D8864AFEE47A}" v="25" dt="2023-09-21T07:58:24.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4"/>
    <p:restoredTop sz="76513" autoAdjust="0"/>
  </p:normalViewPr>
  <p:slideViewPr>
    <p:cSldViewPr snapToGrid="0" snapToObjects="1">
      <p:cViewPr varScale="1">
        <p:scale>
          <a:sx n="107" d="100"/>
          <a:sy n="107" d="100"/>
        </p:scale>
        <p:origin x="762"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Galindo" userId="98788cea-9b2d-4023-9b64-43c6e40044f1" providerId="ADAL" clId="{BF2225BA-15E6-42A3-80FE-6CAF3057BAE1}"/>
    <pc:docChg chg="undo redo custSel modSld">
      <pc:chgData name="Patricia Galindo" userId="98788cea-9b2d-4023-9b64-43c6e40044f1" providerId="ADAL" clId="{BF2225BA-15E6-42A3-80FE-6CAF3057BAE1}" dt="2023-09-20T10:15:02.139" v="1089" actId="1076"/>
      <pc:docMkLst>
        <pc:docMk/>
      </pc:docMkLst>
      <pc:sldChg chg="addSp modSp mod">
        <pc:chgData name="Patricia Galindo" userId="98788cea-9b2d-4023-9b64-43c6e40044f1" providerId="ADAL" clId="{BF2225BA-15E6-42A3-80FE-6CAF3057BAE1}" dt="2023-09-20T10:15:02.139" v="1089" actId="1076"/>
        <pc:sldMkLst>
          <pc:docMk/>
          <pc:sldMk cId="2868076969" sldId="256"/>
        </pc:sldMkLst>
        <pc:spChg chg="add mod">
          <ac:chgData name="Patricia Galindo" userId="98788cea-9b2d-4023-9b64-43c6e40044f1" providerId="ADAL" clId="{BF2225BA-15E6-42A3-80FE-6CAF3057BAE1}" dt="2023-09-20T10:15:02.139" v="1089" actId="1076"/>
          <ac:spMkLst>
            <pc:docMk/>
            <pc:sldMk cId="2868076969" sldId="256"/>
            <ac:spMk id="3" creationId="{D943111D-7924-CA84-B0C2-11F41AFA8FFD}"/>
          </ac:spMkLst>
        </pc:spChg>
      </pc:sldChg>
      <pc:sldChg chg="modSp mod delCm modCm">
        <pc:chgData name="Patricia Galindo" userId="98788cea-9b2d-4023-9b64-43c6e40044f1" providerId="ADAL" clId="{BF2225BA-15E6-42A3-80FE-6CAF3057BAE1}" dt="2023-09-15T14:31:08.868" v="1085" actId="1592"/>
        <pc:sldMkLst>
          <pc:docMk/>
          <pc:sldMk cId="1643460968" sldId="262"/>
        </pc:sldMkLst>
        <pc:spChg chg="mod">
          <ac:chgData name="Patricia Galindo" userId="98788cea-9b2d-4023-9b64-43c6e40044f1" providerId="ADAL" clId="{BF2225BA-15E6-42A3-80FE-6CAF3057BAE1}" dt="2023-08-30T07:22:26.660" v="957" actId="2711"/>
          <ac:spMkLst>
            <pc:docMk/>
            <pc:sldMk cId="1643460968" sldId="262"/>
            <ac:spMk id="7" creationId="{73FF056B-4A31-5314-0A91-41F3CF7CABBA}"/>
          </ac:spMkLst>
        </pc:spChg>
        <pc:spChg chg="mod">
          <ac:chgData name="Patricia Galindo" userId="98788cea-9b2d-4023-9b64-43c6e40044f1" providerId="ADAL" clId="{BF2225BA-15E6-42A3-80FE-6CAF3057BAE1}" dt="2023-08-30T07:22:33.450" v="958" actId="2711"/>
          <ac:spMkLst>
            <pc:docMk/>
            <pc:sldMk cId="1643460968" sldId="262"/>
            <ac:spMk id="121" creationId="{E8507FBE-A6E3-949E-D851-0342BEF1A8F2}"/>
          </ac:spMkLst>
        </pc:spChg>
      </pc:sldChg>
      <pc:sldChg chg="modSp mod">
        <pc:chgData name="Patricia Galindo" userId="98788cea-9b2d-4023-9b64-43c6e40044f1" providerId="ADAL" clId="{BF2225BA-15E6-42A3-80FE-6CAF3057BAE1}" dt="2023-08-29T08:50:08.388" v="855" actId="207"/>
        <pc:sldMkLst>
          <pc:docMk/>
          <pc:sldMk cId="573829710" sldId="2145707438"/>
        </pc:sldMkLst>
        <pc:spChg chg="mod">
          <ac:chgData name="Patricia Galindo" userId="98788cea-9b2d-4023-9b64-43c6e40044f1" providerId="ADAL" clId="{BF2225BA-15E6-42A3-80FE-6CAF3057BAE1}" dt="2023-08-29T08:50:08.388" v="855" actId="207"/>
          <ac:spMkLst>
            <pc:docMk/>
            <pc:sldMk cId="573829710" sldId="2145707438"/>
            <ac:spMk id="9" creationId="{D9E19E40-B795-6644-A079-85D4F36F9F9A}"/>
          </ac:spMkLst>
        </pc:spChg>
      </pc:sldChg>
      <pc:sldChg chg="modSp delCm">
        <pc:chgData name="Patricia Galindo" userId="98788cea-9b2d-4023-9b64-43c6e40044f1" providerId="ADAL" clId="{BF2225BA-15E6-42A3-80FE-6CAF3057BAE1}" dt="2023-09-15T14:24:38.015" v="1070" actId="1592"/>
        <pc:sldMkLst>
          <pc:docMk/>
          <pc:sldMk cId="1986455458" sldId="2145707439"/>
        </pc:sldMkLst>
        <pc:spChg chg="mod">
          <ac:chgData name="Patricia Galindo" userId="98788cea-9b2d-4023-9b64-43c6e40044f1" providerId="ADAL" clId="{BF2225BA-15E6-42A3-80FE-6CAF3057BAE1}" dt="2023-08-30T07:25:29.305" v="991" actId="2711"/>
          <ac:spMkLst>
            <pc:docMk/>
            <pc:sldMk cId="1986455458" sldId="2145707439"/>
            <ac:spMk id="4" creationId="{9C715C64-EFC9-C186-A02A-31671DC79E8A}"/>
          </ac:spMkLst>
        </pc:spChg>
      </pc:sldChg>
      <pc:sldChg chg="addSp delSp modSp mod delCm modCm">
        <pc:chgData name="Patricia Galindo" userId="98788cea-9b2d-4023-9b64-43c6e40044f1" providerId="ADAL" clId="{BF2225BA-15E6-42A3-80FE-6CAF3057BAE1}" dt="2023-09-15T14:24:53.161" v="1074" actId="1592"/>
        <pc:sldMkLst>
          <pc:docMk/>
          <pc:sldMk cId="3842619323" sldId="2145707440"/>
        </pc:sldMkLst>
        <pc:spChg chg="add del mod">
          <ac:chgData name="Patricia Galindo" userId="98788cea-9b2d-4023-9b64-43c6e40044f1" providerId="ADAL" clId="{BF2225BA-15E6-42A3-80FE-6CAF3057BAE1}" dt="2023-08-31T10:58:55.872" v="1063" actId="478"/>
          <ac:spMkLst>
            <pc:docMk/>
            <pc:sldMk cId="3842619323" sldId="2145707440"/>
            <ac:spMk id="3" creationId="{FC8E3DB2-178C-C38C-BA85-693B76B3C17B}"/>
          </ac:spMkLst>
        </pc:spChg>
      </pc:sldChg>
      <pc:sldChg chg="addSp delSp modSp mod delCm">
        <pc:chgData name="Patricia Galindo" userId="98788cea-9b2d-4023-9b64-43c6e40044f1" providerId="ADAL" clId="{BF2225BA-15E6-42A3-80FE-6CAF3057BAE1}" dt="2023-09-15T14:24:41.112" v="1071" actId="1592"/>
        <pc:sldMkLst>
          <pc:docMk/>
          <pc:sldMk cId="1748308527" sldId="2145707441"/>
        </pc:sldMkLst>
        <pc:spChg chg="add del mod">
          <ac:chgData name="Patricia Galindo" userId="98788cea-9b2d-4023-9b64-43c6e40044f1" providerId="ADAL" clId="{BF2225BA-15E6-42A3-80FE-6CAF3057BAE1}" dt="2023-08-29T08:48:32.712" v="810"/>
          <ac:spMkLst>
            <pc:docMk/>
            <pc:sldMk cId="1748308527" sldId="2145707441"/>
            <ac:spMk id="2" creationId="{4FB60B2E-9E8C-A97F-C990-A9DE0574EBA4}"/>
          </ac:spMkLst>
        </pc:spChg>
        <pc:spChg chg="mod">
          <ac:chgData name="Patricia Galindo" userId="98788cea-9b2d-4023-9b64-43c6e40044f1" providerId="ADAL" clId="{BF2225BA-15E6-42A3-80FE-6CAF3057BAE1}" dt="2023-08-29T08:48:23.467" v="808" actId="207"/>
          <ac:spMkLst>
            <pc:docMk/>
            <pc:sldMk cId="1748308527" sldId="2145707441"/>
            <ac:spMk id="6" creationId="{F905B36C-30E8-2B4D-968B-496C907FE3EA}"/>
          </ac:spMkLst>
        </pc:spChg>
        <pc:spChg chg="mod">
          <ac:chgData name="Patricia Galindo" userId="98788cea-9b2d-4023-9b64-43c6e40044f1" providerId="ADAL" clId="{BF2225BA-15E6-42A3-80FE-6CAF3057BAE1}" dt="2023-08-30T07:27:29.598" v="1010" actId="207"/>
          <ac:spMkLst>
            <pc:docMk/>
            <pc:sldMk cId="1748308527" sldId="2145707441"/>
            <ac:spMk id="7" creationId="{4AF8247F-CE84-7F46-974F-B4AF1109EF38}"/>
          </ac:spMkLst>
        </pc:spChg>
        <pc:cxnChg chg="add mod">
          <ac:chgData name="Patricia Galindo" userId="98788cea-9b2d-4023-9b64-43c6e40044f1" providerId="ADAL" clId="{BF2225BA-15E6-42A3-80FE-6CAF3057BAE1}" dt="2023-08-29T08:48:57.649" v="841" actId="14100"/>
          <ac:cxnSpMkLst>
            <pc:docMk/>
            <pc:sldMk cId="1748308527" sldId="2145707441"/>
            <ac:cxnSpMk id="5" creationId="{1D63D54F-5FD6-98C0-FBC1-F21368C0CA54}"/>
          </ac:cxnSpMkLst>
        </pc:cxnChg>
      </pc:sldChg>
      <pc:sldChg chg="modSp mod delCm">
        <pc:chgData name="Patricia Galindo" userId="98788cea-9b2d-4023-9b64-43c6e40044f1" providerId="ADAL" clId="{BF2225BA-15E6-42A3-80FE-6CAF3057BAE1}" dt="2023-09-15T14:25:15.415" v="1080" actId="1592"/>
        <pc:sldMkLst>
          <pc:docMk/>
          <pc:sldMk cId="2780261049" sldId="2147473536"/>
        </pc:sldMkLst>
        <pc:spChg chg="mod">
          <ac:chgData name="Patricia Galindo" userId="98788cea-9b2d-4023-9b64-43c6e40044f1" providerId="ADAL" clId="{BF2225BA-15E6-42A3-80FE-6CAF3057BAE1}" dt="2023-08-30T07:32:26.226" v="1045" actId="2711"/>
          <ac:spMkLst>
            <pc:docMk/>
            <pc:sldMk cId="2780261049" sldId="2147473536"/>
            <ac:spMk id="3" creationId="{41BEEA7E-5A94-959E-3530-FA4C6C7B66DD}"/>
          </ac:spMkLst>
        </pc:spChg>
        <pc:spChg chg="mod">
          <ac:chgData name="Patricia Galindo" userId="98788cea-9b2d-4023-9b64-43c6e40044f1" providerId="ADAL" clId="{BF2225BA-15E6-42A3-80FE-6CAF3057BAE1}" dt="2023-08-30T07:32:22.153" v="1044" actId="2711"/>
          <ac:spMkLst>
            <pc:docMk/>
            <pc:sldMk cId="2780261049" sldId="2147473536"/>
            <ac:spMk id="14" creationId="{9E5EAA1F-A8A1-76DE-68A3-7A61DA46232B}"/>
          </ac:spMkLst>
        </pc:spChg>
      </pc:sldChg>
      <pc:sldChg chg="modSp mod delCm modNotesTx">
        <pc:chgData name="Patricia Galindo" userId="98788cea-9b2d-4023-9b64-43c6e40044f1" providerId="ADAL" clId="{BF2225BA-15E6-42A3-80FE-6CAF3057BAE1}" dt="2023-09-15T14:25:12.302" v="1079" actId="1592"/>
        <pc:sldMkLst>
          <pc:docMk/>
          <pc:sldMk cId="1505216743" sldId="2147473538"/>
        </pc:sldMkLst>
        <pc:spChg chg="mod">
          <ac:chgData name="Patricia Galindo" userId="98788cea-9b2d-4023-9b64-43c6e40044f1" providerId="ADAL" clId="{BF2225BA-15E6-42A3-80FE-6CAF3057BAE1}" dt="2023-08-30T07:31:29.966" v="1034" actId="2711"/>
          <ac:spMkLst>
            <pc:docMk/>
            <pc:sldMk cId="1505216743" sldId="2147473538"/>
            <ac:spMk id="3" creationId="{FA5E4B90-0E3A-7742-3317-7F08E394CA35}"/>
          </ac:spMkLst>
        </pc:spChg>
        <pc:spChg chg="mod">
          <ac:chgData name="Patricia Galindo" userId="98788cea-9b2d-4023-9b64-43c6e40044f1" providerId="ADAL" clId="{BF2225BA-15E6-42A3-80FE-6CAF3057BAE1}" dt="2023-08-30T07:31:25.478" v="1033" actId="2711"/>
          <ac:spMkLst>
            <pc:docMk/>
            <pc:sldMk cId="1505216743" sldId="2147473538"/>
            <ac:spMk id="11" creationId="{EEF19046-504D-6D8F-B684-2ED36D72B2B0}"/>
          </ac:spMkLst>
        </pc:spChg>
      </pc:sldChg>
      <pc:sldChg chg="delCm">
        <pc:chgData name="Patricia Galindo" userId="98788cea-9b2d-4023-9b64-43c6e40044f1" providerId="ADAL" clId="{BF2225BA-15E6-42A3-80FE-6CAF3057BAE1}" dt="2023-09-15T14:24:45.389" v="1072" actId="1592"/>
        <pc:sldMkLst>
          <pc:docMk/>
          <pc:sldMk cId="2550994919" sldId="2147473713"/>
        </pc:sldMkLst>
      </pc:sldChg>
      <pc:sldChg chg="addSp delSp modSp mod delCm modNotesTx">
        <pc:chgData name="Patricia Galindo" userId="98788cea-9b2d-4023-9b64-43c6e40044f1" providerId="ADAL" clId="{BF2225BA-15E6-42A3-80FE-6CAF3057BAE1}" dt="2023-09-15T14:24:47.965" v="1073" actId="1592"/>
        <pc:sldMkLst>
          <pc:docMk/>
          <pc:sldMk cId="2312949191" sldId="2147473714"/>
        </pc:sldMkLst>
        <pc:spChg chg="mod">
          <ac:chgData name="Patricia Galindo" userId="98788cea-9b2d-4023-9b64-43c6e40044f1" providerId="ADAL" clId="{BF2225BA-15E6-42A3-80FE-6CAF3057BAE1}" dt="2023-08-29T08:49:47.954" v="850" actId="1076"/>
          <ac:spMkLst>
            <pc:docMk/>
            <pc:sldMk cId="2312949191" sldId="2147473714"/>
            <ac:spMk id="3" creationId="{9BF9B081-37C7-26D4-2CF0-EFB8FE1E3365}"/>
          </ac:spMkLst>
        </pc:spChg>
        <pc:spChg chg="del">
          <ac:chgData name="Patricia Galindo" userId="98788cea-9b2d-4023-9b64-43c6e40044f1" providerId="ADAL" clId="{BF2225BA-15E6-42A3-80FE-6CAF3057BAE1}" dt="2023-08-29T08:49:25.458" v="844" actId="478"/>
          <ac:spMkLst>
            <pc:docMk/>
            <pc:sldMk cId="2312949191" sldId="2147473714"/>
            <ac:spMk id="4" creationId="{90906074-7A7E-934D-72CD-19939C4F5675}"/>
          </ac:spMkLst>
        </pc:spChg>
        <pc:spChg chg="add del mod">
          <ac:chgData name="Patricia Galindo" userId="98788cea-9b2d-4023-9b64-43c6e40044f1" providerId="ADAL" clId="{BF2225BA-15E6-42A3-80FE-6CAF3057BAE1}" dt="2023-08-28T12:31:08.272" v="7"/>
          <ac:spMkLst>
            <pc:docMk/>
            <pc:sldMk cId="2312949191" sldId="2147473714"/>
            <ac:spMk id="5" creationId="{5F4BBC15-F133-BD1D-7642-E73993F5C773}"/>
          </ac:spMkLst>
        </pc:spChg>
        <pc:spChg chg="add mod">
          <ac:chgData name="Patricia Galindo" userId="98788cea-9b2d-4023-9b64-43c6e40044f1" providerId="ADAL" clId="{BF2225BA-15E6-42A3-80FE-6CAF3057BAE1}" dt="2023-08-28T12:33:15.346" v="75" actId="1076"/>
          <ac:spMkLst>
            <pc:docMk/>
            <pc:sldMk cId="2312949191" sldId="2147473714"/>
            <ac:spMk id="7" creationId="{07CA2F35-60F1-8441-77B8-2868422FED66}"/>
          </ac:spMkLst>
        </pc:spChg>
        <pc:spChg chg="add mod">
          <ac:chgData name="Patricia Galindo" userId="98788cea-9b2d-4023-9b64-43c6e40044f1" providerId="ADAL" clId="{BF2225BA-15E6-42A3-80FE-6CAF3057BAE1}" dt="2023-08-28T12:33:36.340" v="92" actId="14100"/>
          <ac:spMkLst>
            <pc:docMk/>
            <pc:sldMk cId="2312949191" sldId="2147473714"/>
            <ac:spMk id="8" creationId="{1B3B30A8-25B5-B868-F46A-3F5DB9FC3C87}"/>
          </ac:spMkLst>
        </pc:spChg>
        <pc:spChg chg="mod">
          <ac:chgData name="Patricia Galindo" userId="98788cea-9b2d-4023-9b64-43c6e40044f1" providerId="ADAL" clId="{BF2225BA-15E6-42A3-80FE-6CAF3057BAE1}" dt="2023-08-29T08:49:38.219" v="848" actId="113"/>
          <ac:spMkLst>
            <pc:docMk/>
            <pc:sldMk cId="2312949191" sldId="2147473714"/>
            <ac:spMk id="9" creationId="{BDC33A87-032A-47E0-9705-A4456821C3E8}"/>
          </ac:spMkLst>
        </pc:spChg>
        <pc:spChg chg="add mod">
          <ac:chgData name="Patricia Galindo" userId="98788cea-9b2d-4023-9b64-43c6e40044f1" providerId="ADAL" clId="{BF2225BA-15E6-42A3-80FE-6CAF3057BAE1}" dt="2023-08-28T12:42:54.678" v="425" actId="1076"/>
          <ac:spMkLst>
            <pc:docMk/>
            <pc:sldMk cId="2312949191" sldId="2147473714"/>
            <ac:spMk id="10" creationId="{9DA7A535-7362-C896-484F-8F2D4CAAB3BF}"/>
          </ac:spMkLst>
        </pc:spChg>
        <pc:spChg chg="mod">
          <ac:chgData name="Patricia Galindo" userId="98788cea-9b2d-4023-9b64-43c6e40044f1" providerId="ADAL" clId="{BF2225BA-15E6-42A3-80FE-6CAF3057BAE1}" dt="2023-08-28T12:30:17.678" v="4" actId="20577"/>
          <ac:spMkLst>
            <pc:docMk/>
            <pc:sldMk cId="2312949191" sldId="2147473714"/>
            <ac:spMk id="12" creationId="{65805301-AF89-4BC1-B438-A56FB7D2CBAD}"/>
          </ac:spMkLst>
        </pc:spChg>
        <pc:spChg chg="mod">
          <ac:chgData name="Patricia Galindo" userId="98788cea-9b2d-4023-9b64-43c6e40044f1" providerId="ADAL" clId="{BF2225BA-15E6-42A3-80FE-6CAF3057BAE1}" dt="2023-08-28T12:36:56.111" v="141" actId="20577"/>
          <ac:spMkLst>
            <pc:docMk/>
            <pc:sldMk cId="2312949191" sldId="2147473714"/>
            <ac:spMk id="48" creationId="{22864493-D6B4-44E9-8DDD-12D3B05D4859}"/>
          </ac:spMkLst>
        </pc:spChg>
        <pc:spChg chg="mod">
          <ac:chgData name="Patricia Galindo" userId="98788cea-9b2d-4023-9b64-43c6e40044f1" providerId="ADAL" clId="{BF2225BA-15E6-42A3-80FE-6CAF3057BAE1}" dt="2023-08-28T12:36:17.152" v="123"/>
          <ac:spMkLst>
            <pc:docMk/>
            <pc:sldMk cId="2312949191" sldId="2147473714"/>
            <ac:spMk id="50" creationId="{3FFBE856-FD35-4098-AF59-8CCCF7C6EFCD}"/>
          </ac:spMkLst>
        </pc:spChg>
        <pc:spChg chg="mod">
          <ac:chgData name="Patricia Galindo" userId="98788cea-9b2d-4023-9b64-43c6e40044f1" providerId="ADAL" clId="{BF2225BA-15E6-42A3-80FE-6CAF3057BAE1}" dt="2023-08-28T12:36:50.286" v="136" actId="20577"/>
          <ac:spMkLst>
            <pc:docMk/>
            <pc:sldMk cId="2312949191" sldId="2147473714"/>
            <ac:spMk id="52" creationId="{A4272DD5-91E1-45CA-877B-34E801770709}"/>
          </ac:spMkLst>
        </pc:spChg>
        <pc:spChg chg="mod">
          <ac:chgData name="Patricia Galindo" userId="98788cea-9b2d-4023-9b64-43c6e40044f1" providerId="ADAL" clId="{BF2225BA-15E6-42A3-80FE-6CAF3057BAE1}" dt="2023-08-28T12:36:10.687" v="121" actId="20577"/>
          <ac:spMkLst>
            <pc:docMk/>
            <pc:sldMk cId="2312949191" sldId="2147473714"/>
            <ac:spMk id="53" creationId="{B9BC0CEC-1131-404F-A9A5-186F343C88B0}"/>
          </ac:spMkLst>
        </pc:spChg>
        <pc:spChg chg="mod">
          <ac:chgData name="Patricia Galindo" userId="98788cea-9b2d-4023-9b64-43c6e40044f1" providerId="ADAL" clId="{BF2225BA-15E6-42A3-80FE-6CAF3057BAE1}" dt="2023-08-28T12:47:59.683" v="790" actId="1076"/>
          <ac:spMkLst>
            <pc:docMk/>
            <pc:sldMk cId="2312949191" sldId="2147473714"/>
            <ac:spMk id="55" creationId="{72B10E03-C9A8-40B8-A19A-C27EDEEAE317}"/>
          </ac:spMkLst>
        </pc:spChg>
        <pc:spChg chg="add mod">
          <ac:chgData name="Patricia Galindo" userId="98788cea-9b2d-4023-9b64-43c6e40044f1" providerId="ADAL" clId="{BF2225BA-15E6-42A3-80FE-6CAF3057BAE1}" dt="2023-08-28T12:42:42.197" v="421" actId="1076"/>
          <ac:spMkLst>
            <pc:docMk/>
            <pc:sldMk cId="2312949191" sldId="2147473714"/>
            <ac:spMk id="57" creationId="{A75AA613-ABB7-1784-4D97-C6410E12C71E}"/>
          </ac:spMkLst>
        </pc:spChg>
        <pc:graphicFrameChg chg="mod">
          <ac:chgData name="Patricia Galindo" userId="98788cea-9b2d-4023-9b64-43c6e40044f1" providerId="ADAL" clId="{BF2225BA-15E6-42A3-80FE-6CAF3057BAE1}" dt="2023-08-28T12:47:56.309" v="789" actId="1076"/>
          <ac:graphicFrameMkLst>
            <pc:docMk/>
            <pc:sldMk cId="2312949191" sldId="2147473714"/>
            <ac:graphicFrameMk id="56" creationId="{ED2C869A-AAF8-4EB2-A658-C19B3248155B}"/>
          </ac:graphicFrameMkLst>
        </pc:graphicFrameChg>
      </pc:sldChg>
      <pc:sldChg chg="addSp delSp modSp mod delCm">
        <pc:chgData name="Patricia Galindo" userId="98788cea-9b2d-4023-9b64-43c6e40044f1" providerId="ADAL" clId="{BF2225BA-15E6-42A3-80FE-6CAF3057BAE1}" dt="2023-09-15T14:25:03.998" v="1077" actId="1592"/>
        <pc:sldMkLst>
          <pc:docMk/>
          <pc:sldMk cId="2476148477" sldId="2147473717"/>
        </pc:sldMkLst>
        <pc:spChg chg="del mod">
          <ac:chgData name="Patricia Galindo" userId="98788cea-9b2d-4023-9b64-43c6e40044f1" providerId="ADAL" clId="{BF2225BA-15E6-42A3-80FE-6CAF3057BAE1}" dt="2023-08-29T08:50:57.841" v="867" actId="478"/>
          <ac:spMkLst>
            <pc:docMk/>
            <pc:sldMk cId="2476148477" sldId="2147473717"/>
            <ac:spMk id="3" creationId="{2E37A56D-F436-466B-9876-8BD04B8426E4}"/>
          </ac:spMkLst>
        </pc:spChg>
        <pc:spChg chg="add del mod">
          <ac:chgData name="Patricia Galindo" userId="98788cea-9b2d-4023-9b64-43c6e40044f1" providerId="ADAL" clId="{BF2225BA-15E6-42A3-80FE-6CAF3057BAE1}" dt="2023-08-29T08:51:48.316" v="880"/>
          <ac:spMkLst>
            <pc:docMk/>
            <pc:sldMk cId="2476148477" sldId="2147473717"/>
            <ac:spMk id="6" creationId="{DA115A24-8AC5-0D03-A739-0B719E128881}"/>
          </ac:spMkLst>
        </pc:spChg>
        <pc:spChg chg="add mod">
          <ac:chgData name="Patricia Galindo" userId="98788cea-9b2d-4023-9b64-43c6e40044f1" providerId="ADAL" clId="{BF2225BA-15E6-42A3-80FE-6CAF3057BAE1}" dt="2023-08-29T08:52:12.833" v="884" actId="255"/>
          <ac:spMkLst>
            <pc:docMk/>
            <pc:sldMk cId="2476148477" sldId="2147473717"/>
            <ac:spMk id="7" creationId="{871BBF21-B89B-5DEF-AB35-2021D26067FE}"/>
          </ac:spMkLst>
        </pc:spChg>
        <pc:spChg chg="add del mod">
          <ac:chgData name="Patricia Galindo" userId="98788cea-9b2d-4023-9b64-43c6e40044f1" providerId="ADAL" clId="{BF2225BA-15E6-42A3-80FE-6CAF3057BAE1}" dt="2023-08-29T08:50:55.864" v="866" actId="478"/>
          <ac:spMkLst>
            <pc:docMk/>
            <pc:sldMk cId="2476148477" sldId="2147473717"/>
            <ac:spMk id="8" creationId="{BAA71A76-CAB9-FEB8-9F8B-CC801434B894}"/>
          </ac:spMkLst>
        </pc:spChg>
      </pc:sldChg>
      <pc:sldChg chg="delCm">
        <pc:chgData name="Patricia Galindo" userId="98788cea-9b2d-4023-9b64-43c6e40044f1" providerId="ADAL" clId="{BF2225BA-15E6-42A3-80FE-6CAF3057BAE1}" dt="2023-09-15T14:25:18.514" v="1081" actId="1592"/>
        <pc:sldMkLst>
          <pc:docMk/>
          <pc:sldMk cId="719144007" sldId="2147473718"/>
        </pc:sldMkLst>
      </pc:sldChg>
      <pc:sldChg chg="addSp modSp mod delCm modNotesTx">
        <pc:chgData name="Patricia Galindo" userId="98788cea-9b2d-4023-9b64-43c6e40044f1" providerId="ADAL" clId="{BF2225BA-15E6-42A3-80FE-6CAF3057BAE1}" dt="2023-09-15T14:25:21.810" v="1082" actId="1592"/>
        <pc:sldMkLst>
          <pc:docMk/>
          <pc:sldMk cId="2324092233" sldId="2147473719"/>
        </pc:sldMkLst>
        <pc:spChg chg="mod">
          <ac:chgData name="Patricia Galindo" userId="98788cea-9b2d-4023-9b64-43c6e40044f1" providerId="ADAL" clId="{BF2225BA-15E6-42A3-80FE-6CAF3057BAE1}" dt="2023-08-29T08:53:27.829" v="925" actId="2711"/>
          <ac:spMkLst>
            <pc:docMk/>
            <pc:sldMk cId="2324092233" sldId="2147473719"/>
            <ac:spMk id="7" creationId="{BE20DEEF-523E-F33E-134C-0C3B1590EC12}"/>
          </ac:spMkLst>
        </pc:spChg>
        <pc:cxnChg chg="add mod">
          <ac:chgData name="Patricia Galindo" userId="98788cea-9b2d-4023-9b64-43c6e40044f1" providerId="ADAL" clId="{BF2225BA-15E6-42A3-80FE-6CAF3057BAE1}" dt="2023-08-29T08:53:15.762" v="924" actId="1036"/>
          <ac:cxnSpMkLst>
            <pc:docMk/>
            <pc:sldMk cId="2324092233" sldId="2147473719"/>
            <ac:cxnSpMk id="3" creationId="{BB8EAB45-F162-1CB2-DFCC-3D8BFD00BE5E}"/>
          </ac:cxnSpMkLst>
        </pc:cxnChg>
      </pc:sldChg>
      <pc:sldChg chg="delCm modNotesTx">
        <pc:chgData name="Patricia Galindo" userId="98788cea-9b2d-4023-9b64-43c6e40044f1" providerId="ADAL" clId="{BF2225BA-15E6-42A3-80FE-6CAF3057BAE1}" dt="2023-09-15T14:25:09.041" v="1078" actId="1592"/>
        <pc:sldMkLst>
          <pc:docMk/>
          <pc:sldMk cId="3046341613" sldId="2147473722"/>
        </pc:sldMkLst>
      </pc:sldChg>
      <pc:sldChg chg="addSp modSp mod modNotesTx">
        <pc:chgData name="Patricia Galindo" userId="98788cea-9b2d-4023-9b64-43c6e40044f1" providerId="ADAL" clId="{BF2225BA-15E6-42A3-80FE-6CAF3057BAE1}" dt="2023-08-30T07:34:35.518" v="1060" actId="114"/>
        <pc:sldMkLst>
          <pc:docMk/>
          <pc:sldMk cId="2101108362" sldId="2147473724"/>
        </pc:sldMkLst>
        <pc:spChg chg="mod">
          <ac:chgData name="Patricia Galindo" userId="98788cea-9b2d-4023-9b64-43c6e40044f1" providerId="ADAL" clId="{BF2225BA-15E6-42A3-80FE-6CAF3057BAE1}" dt="2023-08-30T07:33:51.376" v="1054" actId="2711"/>
          <ac:spMkLst>
            <pc:docMk/>
            <pc:sldMk cId="2101108362" sldId="2147473724"/>
            <ac:spMk id="3" creationId="{394A4403-0C46-419A-B101-9888A1097E1B}"/>
          </ac:spMkLst>
        </pc:spChg>
        <pc:cxnChg chg="add mod">
          <ac:chgData name="Patricia Galindo" userId="98788cea-9b2d-4023-9b64-43c6e40044f1" providerId="ADAL" clId="{BF2225BA-15E6-42A3-80FE-6CAF3057BAE1}" dt="2023-08-29T08:54:40.026" v="954" actId="14100"/>
          <ac:cxnSpMkLst>
            <pc:docMk/>
            <pc:sldMk cId="2101108362" sldId="2147473724"/>
            <ac:cxnSpMk id="5" creationId="{E3F1D524-13CE-1FEC-4471-58E3B4AF913B}"/>
          </ac:cxnSpMkLst>
        </pc:cxnChg>
      </pc:sldChg>
      <pc:sldChg chg="modNotesTx">
        <pc:chgData name="Patricia Galindo" userId="98788cea-9b2d-4023-9b64-43c6e40044f1" providerId="ADAL" clId="{BF2225BA-15E6-42A3-80FE-6CAF3057BAE1}" dt="2023-08-30T07:35:16.055" v="1061" actId="20577"/>
        <pc:sldMkLst>
          <pc:docMk/>
          <pc:sldMk cId="2874625271" sldId="2147473725"/>
        </pc:sldMkLst>
      </pc:sldChg>
      <pc:sldChg chg="modSp mod">
        <pc:chgData name="Patricia Galindo" userId="98788cea-9b2d-4023-9b64-43c6e40044f1" providerId="ADAL" clId="{BF2225BA-15E6-42A3-80FE-6CAF3057BAE1}" dt="2023-09-15T14:24:25.908" v="1067" actId="1076"/>
        <pc:sldMkLst>
          <pc:docMk/>
          <pc:sldMk cId="1802067482" sldId="2147473726"/>
        </pc:sldMkLst>
        <pc:spChg chg="mod">
          <ac:chgData name="Patricia Galindo" userId="98788cea-9b2d-4023-9b64-43c6e40044f1" providerId="ADAL" clId="{BF2225BA-15E6-42A3-80FE-6CAF3057BAE1}" dt="2023-08-30T07:22:00.772" v="956" actId="20577"/>
          <ac:spMkLst>
            <pc:docMk/>
            <pc:sldMk cId="1802067482" sldId="2147473726"/>
            <ac:spMk id="6" creationId="{CC6163F2-4192-68D8-B5FC-898B3F53CCAE}"/>
          </ac:spMkLst>
        </pc:spChg>
        <pc:spChg chg="mod">
          <ac:chgData name="Patricia Galindo" userId="98788cea-9b2d-4023-9b64-43c6e40044f1" providerId="ADAL" clId="{BF2225BA-15E6-42A3-80FE-6CAF3057BAE1}" dt="2023-08-30T07:22:42.218" v="959" actId="2711"/>
          <ac:spMkLst>
            <pc:docMk/>
            <pc:sldMk cId="1802067482" sldId="2147473726"/>
            <ac:spMk id="11" creationId="{5097FDA4-86DE-C8DA-3E6B-929D6DCDBF2C}"/>
          </ac:spMkLst>
        </pc:spChg>
        <pc:spChg chg="mod">
          <ac:chgData name="Patricia Galindo" userId="98788cea-9b2d-4023-9b64-43c6e40044f1" providerId="ADAL" clId="{BF2225BA-15E6-42A3-80FE-6CAF3057BAE1}" dt="2023-08-30T07:22:46.612" v="960" actId="2711"/>
          <ac:spMkLst>
            <pc:docMk/>
            <pc:sldMk cId="1802067482" sldId="2147473726"/>
            <ac:spMk id="12" creationId="{0114AC44-3A47-756F-2DF1-64C6E2E17B2A}"/>
          </ac:spMkLst>
        </pc:spChg>
        <pc:spChg chg="mod">
          <ac:chgData name="Patricia Galindo" userId="98788cea-9b2d-4023-9b64-43c6e40044f1" providerId="ADAL" clId="{BF2225BA-15E6-42A3-80FE-6CAF3057BAE1}" dt="2023-08-30T07:22:50.650" v="961" actId="2711"/>
          <ac:spMkLst>
            <pc:docMk/>
            <pc:sldMk cId="1802067482" sldId="2147473726"/>
            <ac:spMk id="13" creationId="{D6FC6181-DC78-CA0B-76F1-50EFB48A6390}"/>
          </ac:spMkLst>
        </pc:spChg>
        <pc:spChg chg="mod">
          <ac:chgData name="Patricia Galindo" userId="98788cea-9b2d-4023-9b64-43c6e40044f1" providerId="ADAL" clId="{BF2225BA-15E6-42A3-80FE-6CAF3057BAE1}" dt="2023-08-30T07:22:55.384" v="962" actId="2711"/>
          <ac:spMkLst>
            <pc:docMk/>
            <pc:sldMk cId="1802067482" sldId="2147473726"/>
            <ac:spMk id="19" creationId="{13C53492-17B5-7DBE-EB9C-7CFC4B7E4802}"/>
          </ac:spMkLst>
        </pc:spChg>
        <pc:spChg chg="mod">
          <ac:chgData name="Patricia Galindo" userId="98788cea-9b2d-4023-9b64-43c6e40044f1" providerId="ADAL" clId="{BF2225BA-15E6-42A3-80FE-6CAF3057BAE1}" dt="2023-08-30T07:22:58.992" v="963" actId="2711"/>
          <ac:spMkLst>
            <pc:docMk/>
            <pc:sldMk cId="1802067482" sldId="2147473726"/>
            <ac:spMk id="20" creationId="{DB29AC8A-4005-239E-61F2-49DEDC3E5321}"/>
          </ac:spMkLst>
        </pc:spChg>
        <pc:spChg chg="mod">
          <ac:chgData name="Patricia Galindo" userId="98788cea-9b2d-4023-9b64-43c6e40044f1" providerId="ADAL" clId="{BF2225BA-15E6-42A3-80FE-6CAF3057BAE1}" dt="2023-09-15T14:24:25.908" v="1067" actId="1076"/>
          <ac:spMkLst>
            <pc:docMk/>
            <pc:sldMk cId="1802067482" sldId="2147473726"/>
            <ac:spMk id="22" creationId="{E73C94DC-C916-403F-1F27-65C69EBB09F5}"/>
          </ac:spMkLst>
        </pc:spChg>
        <pc:graphicFrameChg chg="mod">
          <ac:chgData name="Patricia Galindo" userId="98788cea-9b2d-4023-9b64-43c6e40044f1" providerId="ADAL" clId="{BF2225BA-15E6-42A3-80FE-6CAF3057BAE1}" dt="2023-09-15T14:24:19.050" v="1064" actId="1076"/>
          <ac:graphicFrameMkLst>
            <pc:docMk/>
            <pc:sldMk cId="1802067482" sldId="2147473726"/>
            <ac:graphicFrameMk id="16" creationId="{3AE0C9AC-2C94-E673-F73D-5966C3C64F9F}"/>
          </ac:graphicFrameMkLst>
        </pc:graphicFrameChg>
      </pc:sldChg>
      <pc:sldChg chg="modSp mod delCm">
        <pc:chgData name="Patricia Galindo" userId="98788cea-9b2d-4023-9b64-43c6e40044f1" providerId="ADAL" clId="{BF2225BA-15E6-42A3-80FE-6CAF3057BAE1}" dt="2023-09-15T14:24:30.032" v="1068" actId="1592"/>
        <pc:sldMkLst>
          <pc:docMk/>
          <pc:sldMk cId="576876011" sldId="2147473727"/>
        </pc:sldMkLst>
        <pc:spChg chg="mod">
          <ac:chgData name="Patricia Galindo" userId="98788cea-9b2d-4023-9b64-43c6e40044f1" providerId="ADAL" clId="{BF2225BA-15E6-42A3-80FE-6CAF3057BAE1}" dt="2023-08-30T07:23:14.433" v="965" actId="2711"/>
          <ac:spMkLst>
            <pc:docMk/>
            <pc:sldMk cId="576876011" sldId="2147473727"/>
            <ac:spMk id="3" creationId="{3C0EDBA6-AA6D-0949-8912-CBEF65E992BE}"/>
          </ac:spMkLst>
        </pc:spChg>
        <pc:spChg chg="mod">
          <ac:chgData name="Patricia Galindo" userId="98788cea-9b2d-4023-9b64-43c6e40044f1" providerId="ADAL" clId="{BF2225BA-15E6-42A3-80FE-6CAF3057BAE1}" dt="2023-08-30T07:23:53.217" v="973" actId="2711"/>
          <ac:spMkLst>
            <pc:docMk/>
            <pc:sldMk cId="576876011" sldId="2147473727"/>
            <ac:spMk id="5" creationId="{E3FD6353-A7B0-795F-419D-F5DC6175B2C3}"/>
          </ac:spMkLst>
        </pc:spChg>
        <pc:spChg chg="mod">
          <ac:chgData name="Patricia Galindo" userId="98788cea-9b2d-4023-9b64-43c6e40044f1" providerId="ADAL" clId="{BF2225BA-15E6-42A3-80FE-6CAF3057BAE1}" dt="2023-08-30T07:23:27.719" v="968" actId="108"/>
          <ac:spMkLst>
            <pc:docMk/>
            <pc:sldMk cId="576876011" sldId="2147473727"/>
            <ac:spMk id="6" creationId="{5BE2A2F7-D0C6-9834-306A-F625BDDF6111}"/>
          </ac:spMkLst>
        </pc:spChg>
        <pc:spChg chg="mod">
          <ac:chgData name="Patricia Galindo" userId="98788cea-9b2d-4023-9b64-43c6e40044f1" providerId="ADAL" clId="{BF2225BA-15E6-42A3-80FE-6CAF3057BAE1}" dt="2023-08-30T07:23:31.493" v="969" actId="108"/>
          <ac:spMkLst>
            <pc:docMk/>
            <pc:sldMk cId="576876011" sldId="2147473727"/>
            <ac:spMk id="7" creationId="{A3884C02-25C6-59E6-B8DB-15738E504F36}"/>
          </ac:spMkLst>
        </pc:spChg>
        <pc:spChg chg="mod">
          <ac:chgData name="Patricia Galindo" userId="98788cea-9b2d-4023-9b64-43c6e40044f1" providerId="ADAL" clId="{BF2225BA-15E6-42A3-80FE-6CAF3057BAE1}" dt="2023-08-30T07:23:46.245" v="972" actId="2711"/>
          <ac:spMkLst>
            <pc:docMk/>
            <pc:sldMk cId="576876011" sldId="2147473727"/>
            <ac:spMk id="8" creationId="{D0DAB3AD-CAE8-B686-B342-2713E9D56449}"/>
          </ac:spMkLst>
        </pc:spChg>
      </pc:sldChg>
      <pc:sldChg chg="modSp mod">
        <pc:chgData name="Patricia Galindo" userId="98788cea-9b2d-4023-9b64-43c6e40044f1" providerId="ADAL" clId="{BF2225BA-15E6-42A3-80FE-6CAF3057BAE1}" dt="2023-08-30T07:24:34.893" v="982" actId="108"/>
        <pc:sldMkLst>
          <pc:docMk/>
          <pc:sldMk cId="2745629412" sldId="2147473728"/>
        </pc:sldMkLst>
        <pc:spChg chg="mod">
          <ac:chgData name="Patricia Galindo" userId="98788cea-9b2d-4023-9b64-43c6e40044f1" providerId="ADAL" clId="{BF2225BA-15E6-42A3-80FE-6CAF3057BAE1}" dt="2023-08-30T07:24:10.895" v="976" actId="2711"/>
          <ac:spMkLst>
            <pc:docMk/>
            <pc:sldMk cId="2745629412" sldId="2147473728"/>
            <ac:spMk id="6" creationId="{3F98F9B2-146B-6C60-CCA9-7860C2F65103}"/>
          </ac:spMkLst>
        </pc:spChg>
        <pc:spChg chg="mod">
          <ac:chgData name="Patricia Galindo" userId="98788cea-9b2d-4023-9b64-43c6e40044f1" providerId="ADAL" clId="{BF2225BA-15E6-42A3-80FE-6CAF3057BAE1}" dt="2023-08-30T07:24:30.998" v="981" actId="108"/>
          <ac:spMkLst>
            <pc:docMk/>
            <pc:sldMk cId="2745629412" sldId="2147473728"/>
            <ac:spMk id="7" creationId="{A19DCCDA-B89C-ADCE-3C3A-AE01D2D0CECA}"/>
          </ac:spMkLst>
        </pc:spChg>
        <pc:spChg chg="mod">
          <ac:chgData name="Patricia Galindo" userId="98788cea-9b2d-4023-9b64-43c6e40044f1" providerId="ADAL" clId="{BF2225BA-15E6-42A3-80FE-6CAF3057BAE1}" dt="2023-08-30T07:24:34.893" v="982" actId="108"/>
          <ac:spMkLst>
            <pc:docMk/>
            <pc:sldMk cId="2745629412" sldId="2147473728"/>
            <ac:spMk id="8" creationId="{DA75994B-9446-5F93-2DF1-F170DD7E25E7}"/>
          </ac:spMkLst>
        </pc:spChg>
        <pc:spChg chg="mod">
          <ac:chgData name="Patricia Galindo" userId="98788cea-9b2d-4023-9b64-43c6e40044f1" providerId="ADAL" clId="{BF2225BA-15E6-42A3-80FE-6CAF3057BAE1}" dt="2023-08-30T07:24:27.359" v="980" actId="108"/>
          <ac:spMkLst>
            <pc:docMk/>
            <pc:sldMk cId="2745629412" sldId="2147473728"/>
            <ac:spMk id="12" creationId="{7CB3FBA6-79F2-1A8A-C134-C7B3DBB40EBF}"/>
          </ac:spMkLst>
        </pc:spChg>
      </pc:sldChg>
      <pc:sldChg chg="modSp mod">
        <pc:chgData name="Patricia Galindo" userId="98788cea-9b2d-4023-9b64-43c6e40044f1" providerId="ADAL" clId="{BF2225BA-15E6-42A3-80FE-6CAF3057BAE1}" dt="2023-08-30T07:25:19.399" v="990" actId="2711"/>
        <pc:sldMkLst>
          <pc:docMk/>
          <pc:sldMk cId="4192738173" sldId="2147473729"/>
        </pc:sldMkLst>
        <pc:spChg chg="mod">
          <ac:chgData name="Patricia Galindo" userId="98788cea-9b2d-4023-9b64-43c6e40044f1" providerId="ADAL" clId="{BF2225BA-15E6-42A3-80FE-6CAF3057BAE1}" dt="2023-08-30T07:24:57.060" v="985" actId="2711"/>
          <ac:spMkLst>
            <pc:docMk/>
            <pc:sldMk cId="4192738173" sldId="2147473729"/>
            <ac:spMk id="6" creationId="{13B9DCAD-9F3D-D7CA-69D9-7B7E0B39FA56}"/>
          </ac:spMkLst>
        </pc:spChg>
        <pc:spChg chg="mod">
          <ac:chgData name="Patricia Galindo" userId="98788cea-9b2d-4023-9b64-43c6e40044f1" providerId="ADAL" clId="{BF2225BA-15E6-42A3-80FE-6CAF3057BAE1}" dt="2023-08-30T07:25:19.399" v="990" actId="2711"/>
          <ac:spMkLst>
            <pc:docMk/>
            <pc:sldMk cId="4192738173" sldId="2147473729"/>
            <ac:spMk id="8" creationId="{B2FFF0A4-C198-26DD-2F8B-2394A02A5646}"/>
          </ac:spMkLst>
        </pc:spChg>
        <pc:spChg chg="mod">
          <ac:chgData name="Patricia Galindo" userId="98788cea-9b2d-4023-9b64-43c6e40044f1" providerId="ADAL" clId="{BF2225BA-15E6-42A3-80FE-6CAF3057BAE1}" dt="2023-08-30T07:25:01.184" v="986" actId="2711"/>
          <ac:spMkLst>
            <pc:docMk/>
            <pc:sldMk cId="4192738173" sldId="2147473729"/>
            <ac:spMk id="14" creationId="{F9F30ED5-0282-3F11-7243-B45647CDC60C}"/>
          </ac:spMkLst>
        </pc:spChg>
      </pc:sldChg>
    </pc:docChg>
  </pc:docChgLst>
  <pc:docChgLst>
    <pc:chgData name="Usuario invitado" userId="S::urn:spo:anon#177c3b339151f54abeb59afe9e06ec632778e3d91488213b14ec7dc7cb14103d::" providerId="AD" clId="Web-{DC315613-E7A2-2F93-8D16-6D6D9E859329}"/>
    <pc:docChg chg="modSld sldOrd">
      <pc:chgData name="Usuario invitado" userId="S::urn:spo:anon#177c3b339151f54abeb59afe9e06ec632778e3d91488213b14ec7dc7cb14103d::" providerId="AD" clId="Web-{DC315613-E7A2-2F93-8D16-6D6D9E859329}" dt="2023-09-12T13:17:04.402" v="2"/>
      <pc:docMkLst>
        <pc:docMk/>
      </pc:docMkLst>
      <pc:sldChg chg="ord">
        <pc:chgData name="Usuario invitado" userId="S::urn:spo:anon#177c3b339151f54abeb59afe9e06ec632778e3d91488213b14ec7dc7cb14103d::" providerId="AD" clId="Web-{DC315613-E7A2-2F93-8D16-6D6D9E859329}" dt="2023-09-12T13:17:04.402" v="2"/>
        <pc:sldMkLst>
          <pc:docMk/>
          <pc:sldMk cId="2550994919" sldId="2147473713"/>
        </pc:sldMkLst>
      </pc:sldChg>
      <pc:sldChg chg="modSp">
        <pc:chgData name="Usuario invitado" userId="S::urn:spo:anon#177c3b339151f54abeb59afe9e06ec632778e3d91488213b14ec7dc7cb14103d::" providerId="AD" clId="Web-{DC315613-E7A2-2F93-8D16-6D6D9E859329}" dt="2023-09-12T13:11:08.126" v="1" actId="1076"/>
        <pc:sldMkLst>
          <pc:docMk/>
          <pc:sldMk cId="1802067482" sldId="2147473726"/>
        </pc:sldMkLst>
        <pc:spChg chg="mod">
          <ac:chgData name="Usuario invitado" userId="S::urn:spo:anon#177c3b339151f54abeb59afe9e06ec632778e3d91488213b14ec7dc7cb14103d::" providerId="AD" clId="Web-{DC315613-E7A2-2F93-8D16-6D6D9E859329}" dt="2023-09-12T13:11:08.126" v="1" actId="1076"/>
          <ac:spMkLst>
            <pc:docMk/>
            <pc:sldMk cId="1802067482" sldId="2147473726"/>
            <ac:spMk id="22" creationId="{E73C94DC-C916-403F-1F27-65C69EBB09F5}"/>
          </ac:spMkLst>
        </pc:spChg>
      </pc:sldChg>
    </pc:docChg>
  </pc:docChgLst>
  <pc:docChgLst>
    <pc:chgData name="Patricia Galindo" userId="98788cea-9b2d-4023-9b64-43c6e40044f1" providerId="ADAL" clId="{C037989D-FA35-48B9-82FC-D8864AFEE47A}"/>
    <pc:docChg chg="custSel modSld">
      <pc:chgData name="Patricia Galindo" userId="98788cea-9b2d-4023-9b64-43c6e40044f1" providerId="ADAL" clId="{C037989D-FA35-48B9-82FC-D8864AFEE47A}" dt="2023-09-21T07:58:24.341" v="60"/>
      <pc:docMkLst>
        <pc:docMk/>
      </pc:docMkLst>
      <pc:sldChg chg="addSp delSp modSp mod">
        <pc:chgData name="Patricia Galindo" userId="98788cea-9b2d-4023-9b64-43c6e40044f1" providerId="ADAL" clId="{C037989D-FA35-48B9-82FC-D8864AFEE47A}" dt="2023-09-21T07:54:54.047" v="5"/>
        <pc:sldMkLst>
          <pc:docMk/>
          <pc:sldMk cId="2868076969" sldId="256"/>
        </pc:sldMkLst>
        <pc:spChg chg="del">
          <ac:chgData name="Patricia Galindo" userId="98788cea-9b2d-4023-9b64-43c6e40044f1" providerId="ADAL" clId="{C037989D-FA35-48B9-82FC-D8864AFEE47A}" dt="2023-09-21T07:54:47.141" v="1" actId="478"/>
          <ac:spMkLst>
            <pc:docMk/>
            <pc:sldMk cId="2868076969" sldId="256"/>
            <ac:spMk id="2" creationId="{B65A06A6-BF6D-7D3B-F6FC-EE9AC96B8936}"/>
          </ac:spMkLst>
        </pc:spChg>
        <pc:spChg chg="del">
          <ac:chgData name="Patricia Galindo" userId="98788cea-9b2d-4023-9b64-43c6e40044f1" providerId="ADAL" clId="{C037989D-FA35-48B9-82FC-D8864AFEE47A}" dt="2023-09-21T07:54:49.441" v="4" actId="478"/>
          <ac:spMkLst>
            <pc:docMk/>
            <pc:sldMk cId="2868076969" sldId="256"/>
            <ac:spMk id="3" creationId="{D943111D-7924-CA84-B0C2-11F41AFA8FFD}"/>
          </ac:spMkLst>
        </pc:spChg>
        <pc:picChg chg="add mod">
          <ac:chgData name="Patricia Galindo" userId="98788cea-9b2d-4023-9b64-43c6e40044f1" providerId="ADAL" clId="{C037989D-FA35-48B9-82FC-D8864AFEE47A}" dt="2023-09-21T07:54:54.047" v="5"/>
          <ac:picMkLst>
            <pc:docMk/>
            <pc:sldMk cId="2868076969" sldId="256"/>
            <ac:picMk id="5" creationId="{10AA17FC-A2A7-826F-C6E1-DC3A44120AB1}"/>
          </ac:picMkLst>
        </pc:picChg>
        <pc:picChg chg="del">
          <ac:chgData name="Patricia Galindo" userId="98788cea-9b2d-4023-9b64-43c6e40044f1" providerId="ADAL" clId="{C037989D-FA35-48B9-82FC-D8864AFEE47A}" dt="2023-09-21T07:54:48.802" v="3" actId="478"/>
          <ac:picMkLst>
            <pc:docMk/>
            <pc:sldMk cId="2868076969" sldId="256"/>
            <ac:picMk id="8" creationId="{47B910CB-252D-F9A2-8568-C38C35B4BFAE}"/>
          </ac:picMkLst>
        </pc:picChg>
        <pc:picChg chg="del">
          <ac:chgData name="Patricia Galindo" userId="98788cea-9b2d-4023-9b64-43c6e40044f1" providerId="ADAL" clId="{C037989D-FA35-48B9-82FC-D8864AFEE47A}" dt="2023-09-21T07:54:48.155" v="2" actId="478"/>
          <ac:picMkLst>
            <pc:docMk/>
            <pc:sldMk cId="2868076969" sldId="256"/>
            <ac:picMk id="10" creationId="{5BDE2D3E-D2A7-690A-0CA1-5EE63232C5DD}"/>
          </ac:picMkLst>
        </pc:picChg>
        <pc:picChg chg="del">
          <ac:chgData name="Patricia Galindo" userId="98788cea-9b2d-4023-9b64-43c6e40044f1" providerId="ADAL" clId="{C037989D-FA35-48B9-82FC-D8864AFEE47A}" dt="2023-09-21T07:54:45.965" v="0" actId="478"/>
          <ac:picMkLst>
            <pc:docMk/>
            <pc:sldMk cId="2868076969" sldId="256"/>
            <ac:picMk id="15" creationId="{979ABE31-3072-3878-8FF3-37CEE83051F3}"/>
          </ac:picMkLst>
        </pc:picChg>
      </pc:sldChg>
      <pc:sldChg chg="addSp delSp modSp mod">
        <pc:chgData name="Patricia Galindo" userId="98788cea-9b2d-4023-9b64-43c6e40044f1" providerId="ADAL" clId="{C037989D-FA35-48B9-82FC-D8864AFEE47A}" dt="2023-09-21T07:55:00.861" v="7"/>
        <pc:sldMkLst>
          <pc:docMk/>
          <pc:sldMk cId="3675138097" sldId="260"/>
        </pc:sldMkLst>
        <pc:spChg chg="del">
          <ac:chgData name="Patricia Galindo" userId="98788cea-9b2d-4023-9b64-43c6e40044f1" providerId="ADAL" clId="{C037989D-FA35-48B9-82FC-D8864AFEE47A}" dt="2023-09-21T07:54:57.266" v="6" actId="478"/>
          <ac:spMkLst>
            <pc:docMk/>
            <pc:sldMk cId="3675138097" sldId="260"/>
            <ac:spMk id="3" creationId="{A2DE9ACD-33A7-3A41-80A7-A9980CFDE375}"/>
          </ac:spMkLst>
        </pc:spChg>
        <pc:picChg chg="add mod">
          <ac:chgData name="Patricia Galindo" userId="98788cea-9b2d-4023-9b64-43c6e40044f1" providerId="ADAL" clId="{C037989D-FA35-48B9-82FC-D8864AFEE47A}" dt="2023-09-21T07:55:00.861" v="7"/>
          <ac:picMkLst>
            <pc:docMk/>
            <pc:sldMk cId="3675138097" sldId="260"/>
            <ac:picMk id="4" creationId="{1EA09577-C522-208A-1A7C-B621B11CAC8D}"/>
          </ac:picMkLst>
        </pc:picChg>
      </pc:sldChg>
      <pc:sldChg chg="addSp delSp modSp mod">
        <pc:chgData name="Patricia Galindo" userId="98788cea-9b2d-4023-9b64-43c6e40044f1" providerId="ADAL" clId="{C037989D-FA35-48B9-82FC-D8864AFEE47A}" dt="2023-09-21T07:55:16.777" v="13"/>
        <pc:sldMkLst>
          <pc:docMk/>
          <pc:sldMk cId="1643460968" sldId="262"/>
        </pc:sldMkLst>
        <pc:spChg chg="del">
          <ac:chgData name="Patricia Galindo" userId="98788cea-9b2d-4023-9b64-43c6e40044f1" providerId="ADAL" clId="{C037989D-FA35-48B9-82FC-D8864AFEE47A}" dt="2023-09-21T07:55:14.717" v="12" actId="478"/>
          <ac:spMkLst>
            <pc:docMk/>
            <pc:sldMk cId="1643460968" sldId="262"/>
            <ac:spMk id="2" creationId="{9FAFC377-6F07-0B20-F287-E5AE44DC2BBD}"/>
          </ac:spMkLst>
        </pc:spChg>
        <pc:spChg chg="del">
          <ac:chgData name="Patricia Galindo" userId="98788cea-9b2d-4023-9b64-43c6e40044f1" providerId="ADAL" clId="{C037989D-FA35-48B9-82FC-D8864AFEE47A}" dt="2023-09-21T07:55:14.717" v="12" actId="478"/>
          <ac:spMkLst>
            <pc:docMk/>
            <pc:sldMk cId="1643460968" sldId="262"/>
            <ac:spMk id="3" creationId="{039FD9E9-B9B1-9865-9AE6-20590E942E23}"/>
          </ac:spMkLst>
        </pc:spChg>
        <pc:spChg chg="del">
          <ac:chgData name="Patricia Galindo" userId="98788cea-9b2d-4023-9b64-43c6e40044f1" providerId="ADAL" clId="{C037989D-FA35-48B9-82FC-D8864AFEE47A}" dt="2023-09-21T07:55:14.717" v="12" actId="478"/>
          <ac:spMkLst>
            <pc:docMk/>
            <pc:sldMk cId="1643460968" sldId="262"/>
            <ac:spMk id="4" creationId="{66959429-EC48-3140-8510-E5A6A7AFC48C}"/>
          </ac:spMkLst>
        </pc:spChg>
        <pc:spChg chg="del">
          <ac:chgData name="Patricia Galindo" userId="98788cea-9b2d-4023-9b64-43c6e40044f1" providerId="ADAL" clId="{C037989D-FA35-48B9-82FC-D8864AFEE47A}" dt="2023-09-21T07:55:14.717" v="12" actId="478"/>
          <ac:spMkLst>
            <pc:docMk/>
            <pc:sldMk cId="1643460968" sldId="262"/>
            <ac:spMk id="5" creationId="{42EA765F-4738-D622-AFF2-2CE16AB58CB4}"/>
          </ac:spMkLst>
        </pc:spChg>
        <pc:spChg chg="del">
          <ac:chgData name="Patricia Galindo" userId="98788cea-9b2d-4023-9b64-43c6e40044f1" providerId="ADAL" clId="{C037989D-FA35-48B9-82FC-D8864AFEE47A}" dt="2023-09-21T07:55:14.717" v="12" actId="478"/>
          <ac:spMkLst>
            <pc:docMk/>
            <pc:sldMk cId="1643460968" sldId="262"/>
            <ac:spMk id="6" creationId="{894D474D-65AD-5682-279A-F21FC8A09360}"/>
          </ac:spMkLst>
        </pc:spChg>
        <pc:spChg chg="del">
          <ac:chgData name="Patricia Galindo" userId="98788cea-9b2d-4023-9b64-43c6e40044f1" providerId="ADAL" clId="{C037989D-FA35-48B9-82FC-D8864AFEE47A}" dt="2023-09-21T07:55:14.717" v="12" actId="478"/>
          <ac:spMkLst>
            <pc:docMk/>
            <pc:sldMk cId="1643460968" sldId="262"/>
            <ac:spMk id="7" creationId="{73FF056B-4A31-5314-0A91-41F3CF7CABBA}"/>
          </ac:spMkLst>
        </pc:spChg>
        <pc:spChg chg="del">
          <ac:chgData name="Patricia Galindo" userId="98788cea-9b2d-4023-9b64-43c6e40044f1" providerId="ADAL" clId="{C037989D-FA35-48B9-82FC-D8864AFEE47A}" dt="2023-09-21T07:55:14.717" v="12" actId="478"/>
          <ac:spMkLst>
            <pc:docMk/>
            <pc:sldMk cId="1643460968" sldId="262"/>
            <ac:spMk id="13" creationId="{312E27BA-8D75-C817-8D5D-8EAB129C6427}"/>
          </ac:spMkLst>
        </pc:spChg>
        <pc:spChg chg="del">
          <ac:chgData name="Patricia Galindo" userId="98788cea-9b2d-4023-9b64-43c6e40044f1" providerId="ADAL" clId="{C037989D-FA35-48B9-82FC-D8864AFEE47A}" dt="2023-09-21T07:55:14.717" v="12" actId="478"/>
          <ac:spMkLst>
            <pc:docMk/>
            <pc:sldMk cId="1643460968" sldId="262"/>
            <ac:spMk id="120" creationId="{1A0FFBA7-5D6F-3FD9-FABD-43D6CD74525A}"/>
          </ac:spMkLst>
        </pc:spChg>
        <pc:spChg chg="del">
          <ac:chgData name="Patricia Galindo" userId="98788cea-9b2d-4023-9b64-43c6e40044f1" providerId="ADAL" clId="{C037989D-FA35-48B9-82FC-D8864AFEE47A}" dt="2023-09-21T07:55:14.717" v="12" actId="478"/>
          <ac:spMkLst>
            <pc:docMk/>
            <pc:sldMk cId="1643460968" sldId="262"/>
            <ac:spMk id="121" creationId="{E8507FBE-A6E3-949E-D851-0342BEF1A8F2}"/>
          </ac:spMkLst>
        </pc:spChg>
        <pc:spChg chg="del">
          <ac:chgData name="Patricia Galindo" userId="98788cea-9b2d-4023-9b64-43c6e40044f1" providerId="ADAL" clId="{C037989D-FA35-48B9-82FC-D8864AFEE47A}" dt="2023-09-21T07:55:14.717" v="12" actId="478"/>
          <ac:spMkLst>
            <pc:docMk/>
            <pc:sldMk cId="1643460968" sldId="262"/>
            <ac:spMk id="122" creationId="{79D7FAAA-A057-2D23-4F0A-55DBBC41EAB6}"/>
          </ac:spMkLst>
        </pc:spChg>
        <pc:spChg chg="del">
          <ac:chgData name="Patricia Galindo" userId="98788cea-9b2d-4023-9b64-43c6e40044f1" providerId="ADAL" clId="{C037989D-FA35-48B9-82FC-D8864AFEE47A}" dt="2023-09-21T07:55:14.717" v="12" actId="478"/>
          <ac:spMkLst>
            <pc:docMk/>
            <pc:sldMk cId="1643460968" sldId="262"/>
            <ac:spMk id="123" creationId="{C70C357D-8F28-90C1-E3FA-F8B7FF212567}"/>
          </ac:spMkLst>
        </pc:spChg>
        <pc:grpChg chg="del">
          <ac:chgData name="Patricia Galindo" userId="98788cea-9b2d-4023-9b64-43c6e40044f1" providerId="ADAL" clId="{C037989D-FA35-48B9-82FC-D8864AFEE47A}" dt="2023-09-21T07:55:14.717" v="12" actId="478"/>
          <ac:grpSpMkLst>
            <pc:docMk/>
            <pc:sldMk cId="1643460968" sldId="262"/>
            <ac:grpSpMk id="68" creationId="{E258D4E0-498B-A4A1-CF0E-CC6994D309B6}"/>
          </ac:grpSpMkLst>
        </pc:grpChg>
        <pc:graphicFrameChg chg="del">
          <ac:chgData name="Patricia Galindo" userId="98788cea-9b2d-4023-9b64-43c6e40044f1" providerId="ADAL" clId="{C037989D-FA35-48B9-82FC-D8864AFEE47A}" dt="2023-09-21T07:55:14.717" v="12" actId="478"/>
          <ac:graphicFrameMkLst>
            <pc:docMk/>
            <pc:sldMk cId="1643460968" sldId="262"/>
            <ac:graphicFrameMk id="12" creationId="{2913B292-9EFC-B4F3-A3BF-175EA2EE6F71}"/>
          </ac:graphicFrameMkLst>
        </pc:graphicFrameChg>
        <pc:picChg chg="add mod">
          <ac:chgData name="Patricia Galindo" userId="98788cea-9b2d-4023-9b64-43c6e40044f1" providerId="ADAL" clId="{C037989D-FA35-48B9-82FC-D8864AFEE47A}" dt="2023-09-21T07:55:16.777" v="13"/>
          <ac:picMkLst>
            <pc:docMk/>
            <pc:sldMk cId="1643460968" sldId="262"/>
            <ac:picMk id="9" creationId="{A04AE7E8-674E-A19B-6133-F11776573416}"/>
          </ac:picMkLst>
        </pc:picChg>
      </pc:sldChg>
      <pc:sldChg chg="addSp delSp modSp mod">
        <pc:chgData name="Patricia Galindo" userId="98788cea-9b2d-4023-9b64-43c6e40044f1" providerId="ADAL" clId="{C037989D-FA35-48B9-82FC-D8864AFEE47A}" dt="2023-09-21T07:55:10.960" v="11"/>
        <pc:sldMkLst>
          <pc:docMk/>
          <pc:sldMk cId="2765196500" sldId="2145707435"/>
        </pc:sldMkLst>
        <pc:spChg chg="del">
          <ac:chgData name="Patricia Galindo" userId="98788cea-9b2d-4023-9b64-43c6e40044f1" providerId="ADAL" clId="{C037989D-FA35-48B9-82FC-D8864AFEE47A}" dt="2023-09-21T07:55:08.303" v="9" actId="478"/>
          <ac:spMkLst>
            <pc:docMk/>
            <pc:sldMk cId="2765196500" sldId="2145707435"/>
            <ac:spMk id="4" creationId="{66959429-EC48-3140-8510-E5A6A7AFC48C}"/>
          </ac:spMkLst>
        </pc:spChg>
        <pc:spChg chg="del">
          <ac:chgData name="Patricia Galindo" userId="98788cea-9b2d-4023-9b64-43c6e40044f1" providerId="ADAL" clId="{C037989D-FA35-48B9-82FC-D8864AFEE47A}" dt="2023-09-21T07:55:06.097" v="8" actId="478"/>
          <ac:spMkLst>
            <pc:docMk/>
            <pc:sldMk cId="2765196500" sldId="2145707435"/>
            <ac:spMk id="8" creationId="{4B490DC7-8403-7B4A-A486-923EA1A07839}"/>
          </ac:spMkLst>
        </pc:spChg>
        <pc:spChg chg="del">
          <ac:chgData name="Patricia Galindo" userId="98788cea-9b2d-4023-9b64-43c6e40044f1" providerId="ADAL" clId="{C037989D-FA35-48B9-82FC-D8864AFEE47A}" dt="2023-09-21T07:55:06.097" v="8" actId="478"/>
          <ac:spMkLst>
            <pc:docMk/>
            <pc:sldMk cId="2765196500" sldId="2145707435"/>
            <ac:spMk id="9" creationId="{8BE6B13C-7369-8640-BFEE-C7A7076F6167}"/>
          </ac:spMkLst>
        </pc:spChg>
        <pc:spChg chg="del">
          <ac:chgData name="Patricia Galindo" userId="98788cea-9b2d-4023-9b64-43c6e40044f1" providerId="ADAL" clId="{C037989D-FA35-48B9-82FC-D8864AFEE47A}" dt="2023-09-21T07:55:09.343" v="10" actId="478"/>
          <ac:spMkLst>
            <pc:docMk/>
            <pc:sldMk cId="2765196500" sldId="2145707435"/>
            <ac:spMk id="10" creationId="{67428B19-2DA4-2446-B7BF-5F66384F882A}"/>
          </ac:spMkLst>
        </pc:spChg>
        <pc:spChg chg="del">
          <ac:chgData name="Patricia Galindo" userId="98788cea-9b2d-4023-9b64-43c6e40044f1" providerId="ADAL" clId="{C037989D-FA35-48B9-82FC-D8864AFEE47A}" dt="2023-09-21T07:55:06.097" v="8" actId="478"/>
          <ac:spMkLst>
            <pc:docMk/>
            <pc:sldMk cId="2765196500" sldId="2145707435"/>
            <ac:spMk id="11" creationId="{72DAAE60-25AC-9E40-AFFE-F8882CFADA60}"/>
          </ac:spMkLst>
        </pc:spChg>
        <pc:picChg chg="add mod">
          <ac:chgData name="Patricia Galindo" userId="98788cea-9b2d-4023-9b64-43c6e40044f1" providerId="ADAL" clId="{C037989D-FA35-48B9-82FC-D8864AFEE47A}" dt="2023-09-21T07:55:10.960" v="11"/>
          <ac:picMkLst>
            <pc:docMk/>
            <pc:sldMk cId="2765196500" sldId="2145707435"/>
            <ac:picMk id="3" creationId="{61AFFFE7-C251-DA25-6D12-C87C2F087150}"/>
          </ac:picMkLst>
        </pc:picChg>
        <pc:picChg chg="del">
          <ac:chgData name="Patricia Galindo" userId="98788cea-9b2d-4023-9b64-43c6e40044f1" providerId="ADAL" clId="{C037989D-FA35-48B9-82FC-D8864AFEE47A}" dt="2023-09-21T07:55:06.097" v="8" actId="478"/>
          <ac:picMkLst>
            <pc:docMk/>
            <pc:sldMk cId="2765196500" sldId="2145707435"/>
            <ac:picMk id="7" creationId="{8E9F4BBC-0020-BB47-A2EF-7661863C3F17}"/>
          </ac:picMkLst>
        </pc:picChg>
      </pc:sldChg>
      <pc:sldChg chg="addSp delSp modSp mod">
        <pc:chgData name="Patricia Galindo" userId="98788cea-9b2d-4023-9b64-43c6e40044f1" providerId="ADAL" clId="{C037989D-FA35-48B9-82FC-D8864AFEE47A}" dt="2023-09-21T07:56:42.420" v="37"/>
        <pc:sldMkLst>
          <pc:docMk/>
          <pc:sldMk cId="573829710" sldId="2145707438"/>
        </pc:sldMkLst>
        <pc:spChg chg="del">
          <ac:chgData name="Patricia Galindo" userId="98788cea-9b2d-4023-9b64-43c6e40044f1" providerId="ADAL" clId="{C037989D-FA35-48B9-82FC-D8864AFEE47A}" dt="2023-09-21T07:56:37.960" v="35" actId="478"/>
          <ac:spMkLst>
            <pc:docMk/>
            <pc:sldMk cId="573829710" sldId="2145707438"/>
            <ac:spMk id="4" creationId="{66959429-EC48-3140-8510-E5A6A7AFC48C}"/>
          </ac:spMkLst>
        </pc:spChg>
        <pc:spChg chg="del">
          <ac:chgData name="Patricia Galindo" userId="98788cea-9b2d-4023-9b64-43c6e40044f1" providerId="ADAL" clId="{C037989D-FA35-48B9-82FC-D8864AFEE47A}" dt="2023-09-21T07:56:37.960" v="35" actId="478"/>
          <ac:spMkLst>
            <pc:docMk/>
            <pc:sldMk cId="573829710" sldId="2145707438"/>
            <ac:spMk id="5" creationId="{482B6AEB-D9A9-1B4D-9025-FD8450D9B4B8}"/>
          </ac:spMkLst>
        </pc:spChg>
        <pc:spChg chg="del">
          <ac:chgData name="Patricia Galindo" userId="98788cea-9b2d-4023-9b64-43c6e40044f1" providerId="ADAL" clId="{C037989D-FA35-48B9-82FC-D8864AFEE47A}" dt="2023-09-21T07:56:39.722" v="36" actId="478"/>
          <ac:spMkLst>
            <pc:docMk/>
            <pc:sldMk cId="573829710" sldId="2145707438"/>
            <ac:spMk id="9" creationId="{D9E19E40-B795-6644-A079-85D4F36F9F9A}"/>
          </ac:spMkLst>
        </pc:spChg>
        <pc:picChg chg="add mod">
          <ac:chgData name="Patricia Galindo" userId="98788cea-9b2d-4023-9b64-43c6e40044f1" providerId="ADAL" clId="{C037989D-FA35-48B9-82FC-D8864AFEE47A}" dt="2023-09-21T07:56:42.420" v="37"/>
          <ac:picMkLst>
            <pc:docMk/>
            <pc:sldMk cId="573829710" sldId="2145707438"/>
            <ac:picMk id="3" creationId="{94BC8CF4-C899-152E-3294-3918E8732AA8}"/>
          </ac:picMkLst>
        </pc:picChg>
        <pc:picChg chg="del">
          <ac:chgData name="Patricia Galindo" userId="98788cea-9b2d-4023-9b64-43c6e40044f1" providerId="ADAL" clId="{C037989D-FA35-48B9-82FC-D8864AFEE47A}" dt="2023-09-21T07:56:37.960" v="35" actId="478"/>
          <ac:picMkLst>
            <pc:docMk/>
            <pc:sldMk cId="573829710" sldId="2145707438"/>
            <ac:picMk id="8" creationId="{67D2A370-1B9B-224E-AF7A-16A005257928}"/>
          </ac:picMkLst>
        </pc:picChg>
      </pc:sldChg>
      <pc:sldChg chg="addSp delSp modSp">
        <pc:chgData name="Patricia Galindo" userId="98788cea-9b2d-4023-9b64-43c6e40044f1" providerId="ADAL" clId="{C037989D-FA35-48B9-82FC-D8864AFEE47A}" dt="2023-09-21T07:55:57.338" v="24"/>
        <pc:sldMkLst>
          <pc:docMk/>
          <pc:sldMk cId="1986455458" sldId="2145707439"/>
        </pc:sldMkLst>
        <pc:spChg chg="del">
          <ac:chgData name="Patricia Galindo" userId="98788cea-9b2d-4023-9b64-43c6e40044f1" providerId="ADAL" clId="{C037989D-FA35-48B9-82FC-D8864AFEE47A}" dt="2023-09-21T07:55:55.128" v="23" actId="478"/>
          <ac:spMkLst>
            <pc:docMk/>
            <pc:sldMk cId="1986455458" sldId="2145707439"/>
            <ac:spMk id="2" creationId="{0409628C-B9FE-9A57-228E-E71B38792A58}"/>
          </ac:spMkLst>
        </pc:spChg>
        <pc:spChg chg="del">
          <ac:chgData name="Patricia Galindo" userId="98788cea-9b2d-4023-9b64-43c6e40044f1" providerId="ADAL" clId="{C037989D-FA35-48B9-82FC-D8864AFEE47A}" dt="2023-09-21T07:55:55.128" v="23" actId="478"/>
          <ac:spMkLst>
            <pc:docMk/>
            <pc:sldMk cId="1986455458" sldId="2145707439"/>
            <ac:spMk id="3" creationId="{50480E58-9712-2A03-7F01-5AC553D5643F}"/>
          </ac:spMkLst>
        </pc:spChg>
        <pc:spChg chg="del">
          <ac:chgData name="Patricia Galindo" userId="98788cea-9b2d-4023-9b64-43c6e40044f1" providerId="ADAL" clId="{C037989D-FA35-48B9-82FC-D8864AFEE47A}" dt="2023-09-21T07:55:55.128" v="23" actId="478"/>
          <ac:spMkLst>
            <pc:docMk/>
            <pc:sldMk cId="1986455458" sldId="2145707439"/>
            <ac:spMk id="4" creationId="{9C715C64-EFC9-C186-A02A-31671DC79E8A}"/>
          </ac:spMkLst>
        </pc:spChg>
        <pc:spChg chg="del">
          <ac:chgData name="Patricia Galindo" userId="98788cea-9b2d-4023-9b64-43c6e40044f1" providerId="ADAL" clId="{C037989D-FA35-48B9-82FC-D8864AFEE47A}" dt="2023-09-21T07:55:55.128" v="23" actId="478"/>
          <ac:spMkLst>
            <pc:docMk/>
            <pc:sldMk cId="1986455458" sldId="2145707439"/>
            <ac:spMk id="6" creationId="{2B7E3E18-F7F2-544A-82F0-86816ECE5E91}"/>
          </ac:spMkLst>
        </pc:spChg>
        <pc:picChg chg="add mod">
          <ac:chgData name="Patricia Galindo" userId="98788cea-9b2d-4023-9b64-43c6e40044f1" providerId="ADAL" clId="{C037989D-FA35-48B9-82FC-D8864AFEE47A}" dt="2023-09-21T07:55:57.338" v="24"/>
          <ac:picMkLst>
            <pc:docMk/>
            <pc:sldMk cId="1986455458" sldId="2145707439"/>
            <ac:picMk id="7" creationId="{31835CD8-91D5-AFF5-AD3A-253353E89EED}"/>
          </ac:picMkLst>
        </pc:picChg>
      </pc:sldChg>
      <pc:sldChg chg="addSp delSp modSp mod">
        <pc:chgData name="Patricia Galindo" userId="98788cea-9b2d-4023-9b64-43c6e40044f1" providerId="ADAL" clId="{C037989D-FA35-48B9-82FC-D8864AFEE47A}" dt="2023-09-21T07:56:32.390" v="34"/>
        <pc:sldMkLst>
          <pc:docMk/>
          <pc:sldMk cId="3842619323" sldId="2145707440"/>
        </pc:sldMkLst>
        <pc:spChg chg="del">
          <ac:chgData name="Patricia Galindo" userId="98788cea-9b2d-4023-9b64-43c6e40044f1" providerId="ADAL" clId="{C037989D-FA35-48B9-82FC-D8864AFEE47A}" dt="2023-09-21T07:56:27.087" v="33" actId="478"/>
          <ac:spMkLst>
            <pc:docMk/>
            <pc:sldMk cId="3842619323" sldId="2145707440"/>
            <ac:spMk id="4" creationId="{66959429-EC48-3140-8510-E5A6A7AFC48C}"/>
          </ac:spMkLst>
        </pc:spChg>
        <pc:spChg chg="del">
          <ac:chgData name="Patricia Galindo" userId="98788cea-9b2d-4023-9b64-43c6e40044f1" providerId="ADAL" clId="{C037989D-FA35-48B9-82FC-D8864AFEE47A}" dt="2023-09-21T07:56:27.087" v="33" actId="478"/>
          <ac:spMkLst>
            <pc:docMk/>
            <pc:sldMk cId="3842619323" sldId="2145707440"/>
            <ac:spMk id="5" creationId="{482B6AEB-D9A9-1B4D-9025-FD8450D9B4B8}"/>
          </ac:spMkLst>
        </pc:spChg>
        <pc:picChg chg="del">
          <ac:chgData name="Patricia Galindo" userId="98788cea-9b2d-4023-9b64-43c6e40044f1" providerId="ADAL" clId="{C037989D-FA35-48B9-82FC-D8864AFEE47A}" dt="2023-09-21T07:56:27.087" v="33" actId="478"/>
          <ac:picMkLst>
            <pc:docMk/>
            <pc:sldMk cId="3842619323" sldId="2145707440"/>
            <ac:picMk id="2" creationId="{B62BDD8A-CE5B-E74A-A8C3-EDBC019AF0B0}"/>
          </ac:picMkLst>
        </pc:picChg>
        <pc:picChg chg="add mod">
          <ac:chgData name="Patricia Galindo" userId="98788cea-9b2d-4023-9b64-43c6e40044f1" providerId="ADAL" clId="{C037989D-FA35-48B9-82FC-D8864AFEE47A}" dt="2023-09-21T07:56:32.390" v="34"/>
          <ac:picMkLst>
            <pc:docMk/>
            <pc:sldMk cId="3842619323" sldId="2145707440"/>
            <ac:picMk id="6" creationId="{5AD48FA6-AD08-9A04-60CF-B183DF2B125A}"/>
          </ac:picMkLst>
        </pc:picChg>
      </pc:sldChg>
      <pc:sldChg chg="addSp delSp modSp mod">
        <pc:chgData name="Patricia Galindo" userId="98788cea-9b2d-4023-9b64-43c6e40044f1" providerId="ADAL" clId="{C037989D-FA35-48B9-82FC-D8864AFEE47A}" dt="2023-09-21T07:56:04.678" v="26"/>
        <pc:sldMkLst>
          <pc:docMk/>
          <pc:sldMk cId="1748308527" sldId="2145707441"/>
        </pc:sldMkLst>
        <pc:spChg chg="del">
          <ac:chgData name="Patricia Galindo" userId="98788cea-9b2d-4023-9b64-43c6e40044f1" providerId="ADAL" clId="{C037989D-FA35-48B9-82FC-D8864AFEE47A}" dt="2023-09-21T07:56:01.855" v="25" actId="478"/>
          <ac:spMkLst>
            <pc:docMk/>
            <pc:sldMk cId="1748308527" sldId="2145707441"/>
            <ac:spMk id="3" creationId="{CAF90F68-BD09-68A1-4573-2D2777BAAEF2}"/>
          </ac:spMkLst>
        </pc:spChg>
        <pc:spChg chg="del">
          <ac:chgData name="Patricia Galindo" userId="98788cea-9b2d-4023-9b64-43c6e40044f1" providerId="ADAL" clId="{C037989D-FA35-48B9-82FC-D8864AFEE47A}" dt="2023-09-21T07:56:01.855" v="25" actId="478"/>
          <ac:spMkLst>
            <pc:docMk/>
            <pc:sldMk cId="1748308527" sldId="2145707441"/>
            <ac:spMk id="4" creationId="{66959429-EC48-3140-8510-E5A6A7AFC48C}"/>
          </ac:spMkLst>
        </pc:spChg>
        <pc:spChg chg="del">
          <ac:chgData name="Patricia Galindo" userId="98788cea-9b2d-4023-9b64-43c6e40044f1" providerId="ADAL" clId="{C037989D-FA35-48B9-82FC-D8864AFEE47A}" dt="2023-09-21T07:56:01.855" v="25" actId="478"/>
          <ac:spMkLst>
            <pc:docMk/>
            <pc:sldMk cId="1748308527" sldId="2145707441"/>
            <ac:spMk id="6" creationId="{F905B36C-30E8-2B4D-968B-496C907FE3EA}"/>
          </ac:spMkLst>
        </pc:spChg>
        <pc:spChg chg="del">
          <ac:chgData name="Patricia Galindo" userId="98788cea-9b2d-4023-9b64-43c6e40044f1" providerId="ADAL" clId="{C037989D-FA35-48B9-82FC-D8864AFEE47A}" dt="2023-09-21T07:56:01.855" v="25" actId="478"/>
          <ac:spMkLst>
            <pc:docMk/>
            <pc:sldMk cId="1748308527" sldId="2145707441"/>
            <ac:spMk id="7" creationId="{4AF8247F-CE84-7F46-974F-B4AF1109EF38}"/>
          </ac:spMkLst>
        </pc:spChg>
        <pc:spChg chg="del">
          <ac:chgData name="Patricia Galindo" userId="98788cea-9b2d-4023-9b64-43c6e40044f1" providerId="ADAL" clId="{C037989D-FA35-48B9-82FC-D8864AFEE47A}" dt="2023-09-21T07:56:01.855" v="25" actId="478"/>
          <ac:spMkLst>
            <pc:docMk/>
            <pc:sldMk cId="1748308527" sldId="2145707441"/>
            <ac:spMk id="10" creationId="{2C23F82F-06B2-6C48-A02C-02A7F0CD4667}"/>
          </ac:spMkLst>
        </pc:spChg>
        <pc:spChg chg="del">
          <ac:chgData name="Patricia Galindo" userId="98788cea-9b2d-4023-9b64-43c6e40044f1" providerId="ADAL" clId="{C037989D-FA35-48B9-82FC-D8864AFEE47A}" dt="2023-09-21T07:56:01.855" v="25" actId="478"/>
          <ac:spMkLst>
            <pc:docMk/>
            <pc:sldMk cId="1748308527" sldId="2145707441"/>
            <ac:spMk id="11" creationId="{5442A584-421E-1D42-8509-A06DE623BAF3}"/>
          </ac:spMkLst>
        </pc:spChg>
        <pc:spChg chg="del">
          <ac:chgData name="Patricia Galindo" userId="98788cea-9b2d-4023-9b64-43c6e40044f1" providerId="ADAL" clId="{C037989D-FA35-48B9-82FC-D8864AFEE47A}" dt="2023-09-21T07:56:01.855" v="25" actId="478"/>
          <ac:spMkLst>
            <pc:docMk/>
            <pc:sldMk cId="1748308527" sldId="2145707441"/>
            <ac:spMk id="13" creationId="{CC01C70F-5730-5143-85AD-DD191F3CA082}"/>
          </ac:spMkLst>
        </pc:spChg>
        <pc:picChg chg="add mod">
          <ac:chgData name="Patricia Galindo" userId="98788cea-9b2d-4023-9b64-43c6e40044f1" providerId="ADAL" clId="{C037989D-FA35-48B9-82FC-D8864AFEE47A}" dt="2023-09-21T07:56:04.678" v="26"/>
          <ac:picMkLst>
            <pc:docMk/>
            <pc:sldMk cId="1748308527" sldId="2145707441"/>
            <ac:picMk id="8" creationId="{2EE84474-CEEA-2018-3327-ADFF4540C769}"/>
          </ac:picMkLst>
        </pc:picChg>
        <pc:picChg chg="del">
          <ac:chgData name="Patricia Galindo" userId="98788cea-9b2d-4023-9b64-43c6e40044f1" providerId="ADAL" clId="{C037989D-FA35-48B9-82FC-D8864AFEE47A}" dt="2023-09-21T07:56:01.855" v="25" actId="478"/>
          <ac:picMkLst>
            <pc:docMk/>
            <pc:sldMk cId="1748308527" sldId="2145707441"/>
            <ac:picMk id="12" creationId="{6BC26ABA-A6DD-B248-8FF6-7964EA3C23B0}"/>
          </ac:picMkLst>
        </pc:picChg>
        <pc:picChg chg="del">
          <ac:chgData name="Patricia Galindo" userId="98788cea-9b2d-4023-9b64-43c6e40044f1" providerId="ADAL" clId="{C037989D-FA35-48B9-82FC-D8864AFEE47A}" dt="2023-09-21T07:56:01.855" v="25" actId="478"/>
          <ac:picMkLst>
            <pc:docMk/>
            <pc:sldMk cId="1748308527" sldId="2145707441"/>
            <ac:picMk id="14" creationId="{E03B2B1D-6BBE-9F4A-938E-94805CB8F0FE}"/>
          </ac:picMkLst>
        </pc:picChg>
        <pc:cxnChg chg="del">
          <ac:chgData name="Patricia Galindo" userId="98788cea-9b2d-4023-9b64-43c6e40044f1" providerId="ADAL" clId="{C037989D-FA35-48B9-82FC-D8864AFEE47A}" dt="2023-09-21T07:56:01.855" v="25" actId="478"/>
          <ac:cxnSpMkLst>
            <pc:docMk/>
            <pc:sldMk cId="1748308527" sldId="2145707441"/>
            <ac:cxnSpMk id="5" creationId="{1D63D54F-5FD6-98C0-FBC1-F21368C0CA54}"/>
          </ac:cxnSpMkLst>
        </pc:cxnChg>
      </pc:sldChg>
      <pc:sldChg chg="addSp delSp modSp mod">
        <pc:chgData name="Patricia Galindo" userId="98788cea-9b2d-4023-9b64-43c6e40044f1" providerId="ADAL" clId="{C037989D-FA35-48B9-82FC-D8864AFEE47A}" dt="2023-09-21T07:57:22.864" v="42"/>
        <pc:sldMkLst>
          <pc:docMk/>
          <pc:sldMk cId="2828812320" sldId="2145707442"/>
        </pc:sldMkLst>
        <pc:spChg chg="del">
          <ac:chgData name="Patricia Galindo" userId="98788cea-9b2d-4023-9b64-43c6e40044f1" providerId="ADAL" clId="{C037989D-FA35-48B9-82FC-D8864AFEE47A}" dt="2023-09-21T07:57:20.280" v="41" actId="478"/>
          <ac:spMkLst>
            <pc:docMk/>
            <pc:sldMk cId="2828812320" sldId="2145707442"/>
            <ac:spMk id="3" creationId="{A2DE9ACD-33A7-3A41-80A7-A9980CFDE375}"/>
          </ac:spMkLst>
        </pc:spChg>
        <pc:picChg chg="add mod">
          <ac:chgData name="Patricia Galindo" userId="98788cea-9b2d-4023-9b64-43c6e40044f1" providerId="ADAL" clId="{C037989D-FA35-48B9-82FC-D8864AFEE47A}" dt="2023-09-21T07:57:22.864" v="42"/>
          <ac:picMkLst>
            <pc:docMk/>
            <pc:sldMk cId="2828812320" sldId="2145707442"/>
            <ac:picMk id="4" creationId="{F1691EC8-5976-AA94-870E-03B3603E9C01}"/>
          </ac:picMkLst>
        </pc:picChg>
      </pc:sldChg>
      <pc:sldChg chg="addSp delSp modSp mod">
        <pc:chgData name="Patricia Galindo" userId="98788cea-9b2d-4023-9b64-43c6e40044f1" providerId="ADAL" clId="{C037989D-FA35-48B9-82FC-D8864AFEE47A}" dt="2023-09-21T07:57:50.972" v="49"/>
        <pc:sldMkLst>
          <pc:docMk/>
          <pc:sldMk cId="2780261049" sldId="2147473536"/>
        </pc:sldMkLst>
        <pc:spChg chg="del">
          <ac:chgData name="Patricia Galindo" userId="98788cea-9b2d-4023-9b64-43c6e40044f1" providerId="ADAL" clId="{C037989D-FA35-48B9-82FC-D8864AFEE47A}" dt="2023-09-21T07:57:49.017" v="48" actId="478"/>
          <ac:spMkLst>
            <pc:docMk/>
            <pc:sldMk cId="2780261049" sldId="2147473536"/>
            <ac:spMk id="2" creationId="{9863808B-E4FA-1638-533D-4FDF57713084}"/>
          </ac:spMkLst>
        </pc:spChg>
        <pc:spChg chg="del">
          <ac:chgData name="Patricia Galindo" userId="98788cea-9b2d-4023-9b64-43c6e40044f1" providerId="ADAL" clId="{C037989D-FA35-48B9-82FC-D8864AFEE47A}" dt="2023-09-21T07:57:49.017" v="48" actId="478"/>
          <ac:spMkLst>
            <pc:docMk/>
            <pc:sldMk cId="2780261049" sldId="2147473536"/>
            <ac:spMk id="3" creationId="{41BEEA7E-5A94-959E-3530-FA4C6C7B66DD}"/>
          </ac:spMkLst>
        </pc:spChg>
        <pc:spChg chg="del">
          <ac:chgData name="Patricia Galindo" userId="98788cea-9b2d-4023-9b64-43c6e40044f1" providerId="ADAL" clId="{C037989D-FA35-48B9-82FC-D8864AFEE47A}" dt="2023-09-21T07:57:49.017" v="48" actId="478"/>
          <ac:spMkLst>
            <pc:docMk/>
            <pc:sldMk cId="2780261049" sldId="2147473536"/>
            <ac:spMk id="4" creationId="{C68B9673-E125-C2D1-EA26-20128DBE1966}"/>
          </ac:spMkLst>
        </pc:spChg>
        <pc:spChg chg="del">
          <ac:chgData name="Patricia Galindo" userId="98788cea-9b2d-4023-9b64-43c6e40044f1" providerId="ADAL" clId="{C037989D-FA35-48B9-82FC-D8864AFEE47A}" dt="2023-09-21T07:57:49.017" v="48" actId="478"/>
          <ac:spMkLst>
            <pc:docMk/>
            <pc:sldMk cId="2780261049" sldId="2147473536"/>
            <ac:spMk id="6" creationId="{D17C50EE-A16F-9081-1E3A-F0FF3607A87C}"/>
          </ac:spMkLst>
        </pc:spChg>
        <pc:spChg chg="del">
          <ac:chgData name="Patricia Galindo" userId="98788cea-9b2d-4023-9b64-43c6e40044f1" providerId="ADAL" clId="{C037989D-FA35-48B9-82FC-D8864AFEE47A}" dt="2023-09-21T07:57:49.017" v="48" actId="478"/>
          <ac:spMkLst>
            <pc:docMk/>
            <pc:sldMk cId="2780261049" sldId="2147473536"/>
            <ac:spMk id="7" creationId="{6CEE9D7C-B632-E2F2-35D3-3DC0BED4310F}"/>
          </ac:spMkLst>
        </pc:spChg>
        <pc:spChg chg="del">
          <ac:chgData name="Patricia Galindo" userId="98788cea-9b2d-4023-9b64-43c6e40044f1" providerId="ADAL" clId="{C037989D-FA35-48B9-82FC-D8864AFEE47A}" dt="2023-09-21T07:57:49.017" v="48" actId="478"/>
          <ac:spMkLst>
            <pc:docMk/>
            <pc:sldMk cId="2780261049" sldId="2147473536"/>
            <ac:spMk id="8" creationId="{D9E3F0DE-E919-7C71-DE8A-F4A2FCB58CAD}"/>
          </ac:spMkLst>
        </pc:spChg>
        <pc:spChg chg="del">
          <ac:chgData name="Patricia Galindo" userId="98788cea-9b2d-4023-9b64-43c6e40044f1" providerId="ADAL" clId="{C037989D-FA35-48B9-82FC-D8864AFEE47A}" dt="2023-09-21T07:57:49.017" v="48" actId="478"/>
          <ac:spMkLst>
            <pc:docMk/>
            <pc:sldMk cId="2780261049" sldId="2147473536"/>
            <ac:spMk id="14" creationId="{9E5EAA1F-A8A1-76DE-68A3-7A61DA46232B}"/>
          </ac:spMkLst>
        </pc:spChg>
        <pc:picChg chg="del">
          <ac:chgData name="Patricia Galindo" userId="98788cea-9b2d-4023-9b64-43c6e40044f1" providerId="ADAL" clId="{C037989D-FA35-48B9-82FC-D8864AFEE47A}" dt="2023-09-21T07:57:49.017" v="48" actId="478"/>
          <ac:picMkLst>
            <pc:docMk/>
            <pc:sldMk cId="2780261049" sldId="2147473536"/>
            <ac:picMk id="9" creationId="{FAE26265-9B47-BFAC-7DED-C60F6CB49F19}"/>
          </ac:picMkLst>
        </pc:picChg>
        <pc:picChg chg="del">
          <ac:chgData name="Patricia Galindo" userId="98788cea-9b2d-4023-9b64-43c6e40044f1" providerId="ADAL" clId="{C037989D-FA35-48B9-82FC-D8864AFEE47A}" dt="2023-09-21T07:57:49.017" v="48" actId="478"/>
          <ac:picMkLst>
            <pc:docMk/>
            <pc:sldMk cId="2780261049" sldId="2147473536"/>
            <ac:picMk id="10" creationId="{4B965851-1D36-A810-3F7B-F1BC123487BB}"/>
          </ac:picMkLst>
        </pc:picChg>
        <pc:picChg chg="del">
          <ac:chgData name="Patricia Galindo" userId="98788cea-9b2d-4023-9b64-43c6e40044f1" providerId="ADAL" clId="{C037989D-FA35-48B9-82FC-D8864AFEE47A}" dt="2023-09-21T07:57:49.017" v="48" actId="478"/>
          <ac:picMkLst>
            <pc:docMk/>
            <pc:sldMk cId="2780261049" sldId="2147473536"/>
            <ac:picMk id="11" creationId="{7B1FBBF0-3531-BDBC-C913-4E939A207FFE}"/>
          </ac:picMkLst>
        </pc:picChg>
        <pc:picChg chg="del">
          <ac:chgData name="Patricia Galindo" userId="98788cea-9b2d-4023-9b64-43c6e40044f1" providerId="ADAL" clId="{C037989D-FA35-48B9-82FC-D8864AFEE47A}" dt="2023-09-21T07:57:49.017" v="48" actId="478"/>
          <ac:picMkLst>
            <pc:docMk/>
            <pc:sldMk cId="2780261049" sldId="2147473536"/>
            <ac:picMk id="12" creationId="{9C35B563-78E9-2933-D26E-6B73A06887E6}"/>
          </ac:picMkLst>
        </pc:picChg>
        <pc:picChg chg="add mod">
          <ac:chgData name="Patricia Galindo" userId="98788cea-9b2d-4023-9b64-43c6e40044f1" providerId="ADAL" clId="{C037989D-FA35-48B9-82FC-D8864AFEE47A}" dt="2023-09-21T07:57:50.972" v="49"/>
          <ac:picMkLst>
            <pc:docMk/>
            <pc:sldMk cId="2780261049" sldId="2147473536"/>
            <ac:picMk id="15" creationId="{FD134E3F-976B-072D-81D9-393857AAC212}"/>
          </ac:picMkLst>
        </pc:picChg>
      </pc:sldChg>
      <pc:sldChg chg="addSp delSp modSp mod">
        <pc:chgData name="Patricia Galindo" userId="98788cea-9b2d-4023-9b64-43c6e40044f1" providerId="ADAL" clId="{C037989D-FA35-48B9-82FC-D8864AFEE47A}" dt="2023-09-21T07:57:39.778" v="47"/>
        <pc:sldMkLst>
          <pc:docMk/>
          <pc:sldMk cId="1505216743" sldId="2147473538"/>
        </pc:sldMkLst>
        <pc:spChg chg="del">
          <ac:chgData name="Patricia Galindo" userId="98788cea-9b2d-4023-9b64-43c6e40044f1" providerId="ADAL" clId="{C037989D-FA35-48B9-82FC-D8864AFEE47A}" dt="2023-09-21T07:57:37.812" v="46" actId="478"/>
          <ac:spMkLst>
            <pc:docMk/>
            <pc:sldMk cId="1505216743" sldId="2147473538"/>
            <ac:spMk id="2" creationId="{81CF3071-8BC3-4531-5A7D-EEA51282CF59}"/>
          </ac:spMkLst>
        </pc:spChg>
        <pc:spChg chg="del">
          <ac:chgData name="Patricia Galindo" userId="98788cea-9b2d-4023-9b64-43c6e40044f1" providerId="ADAL" clId="{C037989D-FA35-48B9-82FC-D8864AFEE47A}" dt="2023-09-21T07:57:35.203" v="45" actId="478"/>
          <ac:spMkLst>
            <pc:docMk/>
            <pc:sldMk cId="1505216743" sldId="2147473538"/>
            <ac:spMk id="3" creationId="{FA5E4B90-0E3A-7742-3317-7F08E394CA35}"/>
          </ac:spMkLst>
        </pc:spChg>
        <pc:spChg chg="del">
          <ac:chgData name="Patricia Galindo" userId="98788cea-9b2d-4023-9b64-43c6e40044f1" providerId="ADAL" clId="{C037989D-FA35-48B9-82FC-D8864AFEE47A}" dt="2023-09-21T07:57:35.203" v="45" actId="478"/>
          <ac:spMkLst>
            <pc:docMk/>
            <pc:sldMk cId="1505216743" sldId="2147473538"/>
            <ac:spMk id="4" creationId="{C60B142D-BE62-4DA8-2AEE-73A9F59912B2}"/>
          </ac:spMkLst>
        </pc:spChg>
        <pc:spChg chg="del">
          <ac:chgData name="Patricia Galindo" userId="98788cea-9b2d-4023-9b64-43c6e40044f1" providerId="ADAL" clId="{C037989D-FA35-48B9-82FC-D8864AFEE47A}" dt="2023-09-21T07:57:35.203" v="45" actId="478"/>
          <ac:spMkLst>
            <pc:docMk/>
            <pc:sldMk cId="1505216743" sldId="2147473538"/>
            <ac:spMk id="7" creationId="{E763E797-1E5D-855D-B510-988D139CF108}"/>
          </ac:spMkLst>
        </pc:spChg>
        <pc:spChg chg="del">
          <ac:chgData name="Patricia Galindo" userId="98788cea-9b2d-4023-9b64-43c6e40044f1" providerId="ADAL" clId="{C037989D-FA35-48B9-82FC-D8864AFEE47A}" dt="2023-09-21T07:57:35.203" v="45" actId="478"/>
          <ac:spMkLst>
            <pc:docMk/>
            <pc:sldMk cId="1505216743" sldId="2147473538"/>
            <ac:spMk id="9" creationId="{850A8E70-16C7-C4C1-9812-7128DC6BD793}"/>
          </ac:spMkLst>
        </pc:spChg>
        <pc:spChg chg="del">
          <ac:chgData name="Patricia Galindo" userId="98788cea-9b2d-4023-9b64-43c6e40044f1" providerId="ADAL" clId="{C037989D-FA35-48B9-82FC-D8864AFEE47A}" dt="2023-09-21T07:57:35.203" v="45" actId="478"/>
          <ac:spMkLst>
            <pc:docMk/>
            <pc:sldMk cId="1505216743" sldId="2147473538"/>
            <ac:spMk id="11" creationId="{EEF19046-504D-6D8F-B684-2ED36D72B2B0}"/>
          </ac:spMkLst>
        </pc:spChg>
        <pc:spChg chg="del">
          <ac:chgData name="Patricia Galindo" userId="98788cea-9b2d-4023-9b64-43c6e40044f1" providerId="ADAL" clId="{C037989D-FA35-48B9-82FC-D8864AFEE47A}" dt="2023-09-21T07:57:35.203" v="45" actId="478"/>
          <ac:spMkLst>
            <pc:docMk/>
            <pc:sldMk cId="1505216743" sldId="2147473538"/>
            <ac:spMk id="12" creationId="{55120FEF-A843-8393-C5AC-B87AA2858BD3}"/>
          </ac:spMkLst>
        </pc:spChg>
        <pc:spChg chg="del">
          <ac:chgData name="Patricia Galindo" userId="98788cea-9b2d-4023-9b64-43c6e40044f1" providerId="ADAL" clId="{C037989D-FA35-48B9-82FC-D8864AFEE47A}" dt="2023-09-21T07:57:35.203" v="45" actId="478"/>
          <ac:spMkLst>
            <pc:docMk/>
            <pc:sldMk cId="1505216743" sldId="2147473538"/>
            <ac:spMk id="13" creationId="{A6F13B4E-41ED-CD6D-77C5-BE767919428C}"/>
          </ac:spMkLst>
        </pc:spChg>
        <pc:picChg chg="add mod">
          <ac:chgData name="Patricia Galindo" userId="98788cea-9b2d-4023-9b64-43c6e40044f1" providerId="ADAL" clId="{C037989D-FA35-48B9-82FC-D8864AFEE47A}" dt="2023-09-21T07:57:39.778" v="47"/>
          <ac:picMkLst>
            <pc:docMk/>
            <pc:sldMk cId="1505216743" sldId="2147473538"/>
            <ac:picMk id="6" creationId="{4475D1A9-5140-351B-BB8A-7C96C96EA312}"/>
          </ac:picMkLst>
        </pc:picChg>
      </pc:sldChg>
      <pc:sldChg chg="addSp delSp modSp mod">
        <pc:chgData name="Patricia Galindo" userId="98788cea-9b2d-4023-9b64-43c6e40044f1" providerId="ADAL" clId="{C037989D-FA35-48B9-82FC-D8864AFEE47A}" dt="2023-09-21T07:56:11.196" v="29"/>
        <pc:sldMkLst>
          <pc:docMk/>
          <pc:sldMk cId="2550994919" sldId="2147473713"/>
        </pc:sldMkLst>
        <pc:spChg chg="del">
          <ac:chgData name="Patricia Galindo" userId="98788cea-9b2d-4023-9b64-43c6e40044f1" providerId="ADAL" clId="{C037989D-FA35-48B9-82FC-D8864AFEE47A}" dt="2023-09-21T07:56:07.878" v="27" actId="478"/>
          <ac:spMkLst>
            <pc:docMk/>
            <pc:sldMk cId="2550994919" sldId="2147473713"/>
            <ac:spMk id="4" creationId="{08388845-AB3E-6A64-B5CD-C22F8224F8F3}"/>
          </ac:spMkLst>
        </pc:spChg>
        <pc:picChg chg="add mod">
          <ac:chgData name="Patricia Galindo" userId="98788cea-9b2d-4023-9b64-43c6e40044f1" providerId="ADAL" clId="{C037989D-FA35-48B9-82FC-D8864AFEE47A}" dt="2023-09-21T07:56:11.196" v="29"/>
          <ac:picMkLst>
            <pc:docMk/>
            <pc:sldMk cId="2550994919" sldId="2147473713"/>
            <ac:picMk id="3" creationId="{D05BEAE3-1C86-CB5A-AEEE-DE70E5B5CAAD}"/>
          </ac:picMkLst>
        </pc:picChg>
        <pc:picChg chg="del">
          <ac:chgData name="Patricia Galindo" userId="98788cea-9b2d-4023-9b64-43c6e40044f1" providerId="ADAL" clId="{C037989D-FA35-48B9-82FC-D8864AFEE47A}" dt="2023-09-21T07:56:07.878" v="27" actId="478"/>
          <ac:picMkLst>
            <pc:docMk/>
            <pc:sldMk cId="2550994919" sldId="2147473713"/>
            <ac:picMk id="6" creationId="{D1180D95-B1B4-3351-1C8E-0743A24A715C}"/>
          </ac:picMkLst>
        </pc:picChg>
        <pc:picChg chg="del">
          <ac:chgData name="Patricia Galindo" userId="98788cea-9b2d-4023-9b64-43c6e40044f1" providerId="ADAL" clId="{C037989D-FA35-48B9-82FC-D8864AFEE47A}" dt="2023-09-21T07:56:08.828" v="28" actId="478"/>
          <ac:picMkLst>
            <pc:docMk/>
            <pc:sldMk cId="2550994919" sldId="2147473713"/>
            <ac:picMk id="8" creationId="{CCA53C9D-5B9F-25D0-441D-44C93CBA5E6D}"/>
          </ac:picMkLst>
        </pc:picChg>
      </pc:sldChg>
      <pc:sldChg chg="addSp delSp modSp mod">
        <pc:chgData name="Patricia Galindo" userId="98788cea-9b2d-4023-9b64-43c6e40044f1" providerId="ADAL" clId="{C037989D-FA35-48B9-82FC-D8864AFEE47A}" dt="2023-09-21T07:56:21.279" v="32"/>
        <pc:sldMkLst>
          <pc:docMk/>
          <pc:sldMk cId="2312949191" sldId="2147473714"/>
        </pc:sldMkLst>
        <pc:spChg chg="del">
          <ac:chgData name="Patricia Galindo" userId="98788cea-9b2d-4023-9b64-43c6e40044f1" providerId="ADAL" clId="{C037989D-FA35-48B9-82FC-D8864AFEE47A}" dt="2023-09-21T07:56:15.024" v="30" actId="478"/>
          <ac:spMkLst>
            <pc:docMk/>
            <pc:sldMk cId="2312949191" sldId="2147473714"/>
            <ac:spMk id="2" creationId="{EFDB54F7-62B4-1FBF-B610-3C542EB2E424}"/>
          </ac:spMkLst>
        </pc:spChg>
        <pc:spChg chg="del">
          <ac:chgData name="Patricia Galindo" userId="98788cea-9b2d-4023-9b64-43c6e40044f1" providerId="ADAL" clId="{C037989D-FA35-48B9-82FC-D8864AFEE47A}" dt="2023-09-21T07:56:15.024" v="30" actId="478"/>
          <ac:spMkLst>
            <pc:docMk/>
            <pc:sldMk cId="2312949191" sldId="2147473714"/>
            <ac:spMk id="3" creationId="{9BF9B081-37C7-26D4-2CF0-EFB8FE1E3365}"/>
          </ac:spMkLst>
        </pc:spChg>
        <pc:spChg chg="del">
          <ac:chgData name="Patricia Galindo" userId="98788cea-9b2d-4023-9b64-43c6e40044f1" providerId="ADAL" clId="{C037989D-FA35-48B9-82FC-D8864AFEE47A}" dt="2023-09-21T07:56:15.024" v="30" actId="478"/>
          <ac:spMkLst>
            <pc:docMk/>
            <pc:sldMk cId="2312949191" sldId="2147473714"/>
            <ac:spMk id="6" creationId="{A1787F63-7C18-434D-8197-150D2F1EA7ED}"/>
          </ac:spMkLst>
        </pc:spChg>
        <pc:spChg chg="del">
          <ac:chgData name="Patricia Galindo" userId="98788cea-9b2d-4023-9b64-43c6e40044f1" providerId="ADAL" clId="{C037989D-FA35-48B9-82FC-D8864AFEE47A}" dt="2023-09-21T07:56:15.024" v="30" actId="478"/>
          <ac:spMkLst>
            <pc:docMk/>
            <pc:sldMk cId="2312949191" sldId="2147473714"/>
            <ac:spMk id="7" creationId="{07CA2F35-60F1-8441-77B8-2868422FED66}"/>
          </ac:spMkLst>
        </pc:spChg>
        <pc:spChg chg="del">
          <ac:chgData name="Patricia Galindo" userId="98788cea-9b2d-4023-9b64-43c6e40044f1" providerId="ADAL" clId="{C037989D-FA35-48B9-82FC-D8864AFEE47A}" dt="2023-09-21T07:56:15.024" v="30" actId="478"/>
          <ac:spMkLst>
            <pc:docMk/>
            <pc:sldMk cId="2312949191" sldId="2147473714"/>
            <ac:spMk id="8" creationId="{1B3B30A8-25B5-B868-F46A-3F5DB9FC3C87}"/>
          </ac:spMkLst>
        </pc:spChg>
        <pc:spChg chg="del">
          <ac:chgData name="Patricia Galindo" userId="98788cea-9b2d-4023-9b64-43c6e40044f1" providerId="ADAL" clId="{C037989D-FA35-48B9-82FC-D8864AFEE47A}" dt="2023-09-21T07:56:15.024" v="30" actId="478"/>
          <ac:spMkLst>
            <pc:docMk/>
            <pc:sldMk cId="2312949191" sldId="2147473714"/>
            <ac:spMk id="9" creationId="{BDC33A87-032A-47E0-9705-A4456821C3E8}"/>
          </ac:spMkLst>
        </pc:spChg>
        <pc:spChg chg="del">
          <ac:chgData name="Patricia Galindo" userId="98788cea-9b2d-4023-9b64-43c6e40044f1" providerId="ADAL" clId="{C037989D-FA35-48B9-82FC-D8864AFEE47A}" dt="2023-09-21T07:56:15.024" v="30" actId="478"/>
          <ac:spMkLst>
            <pc:docMk/>
            <pc:sldMk cId="2312949191" sldId="2147473714"/>
            <ac:spMk id="10" creationId="{9DA7A535-7362-C896-484F-8F2D4CAAB3BF}"/>
          </ac:spMkLst>
        </pc:spChg>
        <pc:spChg chg="del">
          <ac:chgData name="Patricia Galindo" userId="98788cea-9b2d-4023-9b64-43c6e40044f1" providerId="ADAL" clId="{C037989D-FA35-48B9-82FC-D8864AFEE47A}" dt="2023-09-21T07:56:15.024" v="30" actId="478"/>
          <ac:spMkLst>
            <pc:docMk/>
            <pc:sldMk cId="2312949191" sldId="2147473714"/>
            <ac:spMk id="11" creationId="{A9358501-8F43-4B2B-841D-66A2B5C9C7B1}"/>
          </ac:spMkLst>
        </pc:spChg>
        <pc:spChg chg="del">
          <ac:chgData name="Patricia Galindo" userId="98788cea-9b2d-4023-9b64-43c6e40044f1" providerId="ADAL" clId="{C037989D-FA35-48B9-82FC-D8864AFEE47A}" dt="2023-09-21T07:56:15.024" v="30" actId="478"/>
          <ac:spMkLst>
            <pc:docMk/>
            <pc:sldMk cId="2312949191" sldId="2147473714"/>
            <ac:spMk id="12" creationId="{65805301-AF89-4BC1-B438-A56FB7D2CBAD}"/>
          </ac:spMkLst>
        </pc:spChg>
        <pc:spChg chg="del">
          <ac:chgData name="Patricia Galindo" userId="98788cea-9b2d-4023-9b64-43c6e40044f1" providerId="ADAL" clId="{C037989D-FA35-48B9-82FC-D8864AFEE47A}" dt="2023-09-21T07:56:15.024" v="30" actId="478"/>
          <ac:spMkLst>
            <pc:docMk/>
            <pc:sldMk cId="2312949191" sldId="2147473714"/>
            <ac:spMk id="13" creationId="{91737012-776A-4F66-91F8-32B46A7F9F13}"/>
          </ac:spMkLst>
        </pc:spChg>
        <pc:spChg chg="del">
          <ac:chgData name="Patricia Galindo" userId="98788cea-9b2d-4023-9b64-43c6e40044f1" providerId="ADAL" clId="{C037989D-FA35-48B9-82FC-D8864AFEE47A}" dt="2023-09-21T07:56:15.024" v="30" actId="478"/>
          <ac:spMkLst>
            <pc:docMk/>
            <pc:sldMk cId="2312949191" sldId="2147473714"/>
            <ac:spMk id="14" creationId="{DBA04122-2BDE-42C5-B75A-6A2DE882FAA4}"/>
          </ac:spMkLst>
        </pc:spChg>
        <pc:spChg chg="del">
          <ac:chgData name="Patricia Galindo" userId="98788cea-9b2d-4023-9b64-43c6e40044f1" providerId="ADAL" clId="{C037989D-FA35-48B9-82FC-D8864AFEE47A}" dt="2023-09-21T07:56:15.024" v="30" actId="478"/>
          <ac:spMkLst>
            <pc:docMk/>
            <pc:sldMk cId="2312949191" sldId="2147473714"/>
            <ac:spMk id="16" creationId="{8396B165-250B-41D6-A6C1-A67FDF7F2BB0}"/>
          </ac:spMkLst>
        </pc:spChg>
        <pc:spChg chg="del">
          <ac:chgData name="Patricia Galindo" userId="98788cea-9b2d-4023-9b64-43c6e40044f1" providerId="ADAL" clId="{C037989D-FA35-48B9-82FC-D8864AFEE47A}" dt="2023-09-21T07:56:15.024" v="30" actId="478"/>
          <ac:spMkLst>
            <pc:docMk/>
            <pc:sldMk cId="2312949191" sldId="2147473714"/>
            <ac:spMk id="18" creationId="{9F5BD750-AC20-43AA-AAE4-D4CC6C59403C}"/>
          </ac:spMkLst>
        </pc:spChg>
        <pc:spChg chg="del">
          <ac:chgData name="Patricia Galindo" userId="98788cea-9b2d-4023-9b64-43c6e40044f1" providerId="ADAL" clId="{C037989D-FA35-48B9-82FC-D8864AFEE47A}" dt="2023-09-21T07:56:15.024" v="30" actId="478"/>
          <ac:spMkLst>
            <pc:docMk/>
            <pc:sldMk cId="2312949191" sldId="2147473714"/>
            <ac:spMk id="20" creationId="{2E5582FB-8351-4B3D-BF48-FBC9B14C6209}"/>
          </ac:spMkLst>
        </pc:spChg>
        <pc:spChg chg="del">
          <ac:chgData name="Patricia Galindo" userId="98788cea-9b2d-4023-9b64-43c6e40044f1" providerId="ADAL" clId="{C037989D-FA35-48B9-82FC-D8864AFEE47A}" dt="2023-09-21T07:56:15.024" v="30" actId="478"/>
          <ac:spMkLst>
            <pc:docMk/>
            <pc:sldMk cId="2312949191" sldId="2147473714"/>
            <ac:spMk id="22" creationId="{73DC6D6D-3071-469E-9890-D9742424B0FB}"/>
          </ac:spMkLst>
        </pc:spChg>
        <pc:spChg chg="del">
          <ac:chgData name="Patricia Galindo" userId="98788cea-9b2d-4023-9b64-43c6e40044f1" providerId="ADAL" clId="{C037989D-FA35-48B9-82FC-D8864AFEE47A}" dt="2023-09-21T07:56:15.024" v="30" actId="478"/>
          <ac:spMkLst>
            <pc:docMk/>
            <pc:sldMk cId="2312949191" sldId="2147473714"/>
            <ac:spMk id="24" creationId="{3AC1AFFA-0BCC-4EE0-A8B5-66F6E80840D8}"/>
          </ac:spMkLst>
        </pc:spChg>
        <pc:spChg chg="del">
          <ac:chgData name="Patricia Galindo" userId="98788cea-9b2d-4023-9b64-43c6e40044f1" providerId="ADAL" clId="{C037989D-FA35-48B9-82FC-D8864AFEE47A}" dt="2023-09-21T07:56:15.024" v="30" actId="478"/>
          <ac:spMkLst>
            <pc:docMk/>
            <pc:sldMk cId="2312949191" sldId="2147473714"/>
            <ac:spMk id="26" creationId="{503F4A0E-70E0-48C3-BC25-4DF514D4E3AB}"/>
          </ac:spMkLst>
        </pc:spChg>
        <pc:spChg chg="del">
          <ac:chgData name="Patricia Galindo" userId="98788cea-9b2d-4023-9b64-43c6e40044f1" providerId="ADAL" clId="{C037989D-FA35-48B9-82FC-D8864AFEE47A}" dt="2023-09-21T07:56:15.024" v="30" actId="478"/>
          <ac:spMkLst>
            <pc:docMk/>
            <pc:sldMk cId="2312949191" sldId="2147473714"/>
            <ac:spMk id="29" creationId="{3EC61E6E-58EC-4713-AE70-47035CEEF3EE}"/>
          </ac:spMkLst>
        </pc:spChg>
        <pc:spChg chg="del">
          <ac:chgData name="Patricia Galindo" userId="98788cea-9b2d-4023-9b64-43c6e40044f1" providerId="ADAL" clId="{C037989D-FA35-48B9-82FC-D8864AFEE47A}" dt="2023-09-21T07:56:15.024" v="30" actId="478"/>
          <ac:spMkLst>
            <pc:docMk/>
            <pc:sldMk cId="2312949191" sldId="2147473714"/>
            <ac:spMk id="31" creationId="{FBE520C2-2ABD-403B-8095-2DB1F56AA77A}"/>
          </ac:spMkLst>
        </pc:spChg>
        <pc:spChg chg="del">
          <ac:chgData name="Patricia Galindo" userId="98788cea-9b2d-4023-9b64-43c6e40044f1" providerId="ADAL" clId="{C037989D-FA35-48B9-82FC-D8864AFEE47A}" dt="2023-09-21T07:56:15.024" v="30" actId="478"/>
          <ac:spMkLst>
            <pc:docMk/>
            <pc:sldMk cId="2312949191" sldId="2147473714"/>
            <ac:spMk id="33" creationId="{3DA0490C-82A2-461E-8B3C-217495B4E118}"/>
          </ac:spMkLst>
        </pc:spChg>
        <pc:spChg chg="del">
          <ac:chgData name="Patricia Galindo" userId="98788cea-9b2d-4023-9b64-43c6e40044f1" providerId="ADAL" clId="{C037989D-FA35-48B9-82FC-D8864AFEE47A}" dt="2023-09-21T07:56:15.024" v="30" actId="478"/>
          <ac:spMkLst>
            <pc:docMk/>
            <pc:sldMk cId="2312949191" sldId="2147473714"/>
            <ac:spMk id="35" creationId="{2A8A6897-4965-424A-BD67-2A000D15040C}"/>
          </ac:spMkLst>
        </pc:spChg>
        <pc:spChg chg="del">
          <ac:chgData name="Patricia Galindo" userId="98788cea-9b2d-4023-9b64-43c6e40044f1" providerId="ADAL" clId="{C037989D-FA35-48B9-82FC-D8864AFEE47A}" dt="2023-09-21T07:56:15.024" v="30" actId="478"/>
          <ac:spMkLst>
            <pc:docMk/>
            <pc:sldMk cId="2312949191" sldId="2147473714"/>
            <ac:spMk id="37" creationId="{E838697F-1C08-4CF0-85F5-7E003F7AF5F5}"/>
          </ac:spMkLst>
        </pc:spChg>
        <pc:spChg chg="del">
          <ac:chgData name="Patricia Galindo" userId="98788cea-9b2d-4023-9b64-43c6e40044f1" providerId="ADAL" clId="{C037989D-FA35-48B9-82FC-D8864AFEE47A}" dt="2023-09-21T07:56:15.024" v="30" actId="478"/>
          <ac:spMkLst>
            <pc:docMk/>
            <pc:sldMk cId="2312949191" sldId="2147473714"/>
            <ac:spMk id="38" creationId="{BB0C0984-3FC1-4F13-89F4-1160CCFA1DA5}"/>
          </ac:spMkLst>
        </pc:spChg>
        <pc:spChg chg="del">
          <ac:chgData name="Patricia Galindo" userId="98788cea-9b2d-4023-9b64-43c6e40044f1" providerId="ADAL" clId="{C037989D-FA35-48B9-82FC-D8864AFEE47A}" dt="2023-09-21T07:56:15.024" v="30" actId="478"/>
          <ac:spMkLst>
            <pc:docMk/>
            <pc:sldMk cId="2312949191" sldId="2147473714"/>
            <ac:spMk id="39" creationId="{FC249FE2-A73C-4B46-94F5-30EB914C1DB1}"/>
          </ac:spMkLst>
        </pc:spChg>
        <pc:spChg chg="del">
          <ac:chgData name="Patricia Galindo" userId="98788cea-9b2d-4023-9b64-43c6e40044f1" providerId="ADAL" clId="{C037989D-FA35-48B9-82FC-D8864AFEE47A}" dt="2023-09-21T07:56:15.024" v="30" actId="478"/>
          <ac:spMkLst>
            <pc:docMk/>
            <pc:sldMk cId="2312949191" sldId="2147473714"/>
            <ac:spMk id="40" creationId="{7DEF57DF-106F-4729-B2F9-374D356DCF35}"/>
          </ac:spMkLst>
        </pc:spChg>
        <pc:spChg chg="del">
          <ac:chgData name="Patricia Galindo" userId="98788cea-9b2d-4023-9b64-43c6e40044f1" providerId="ADAL" clId="{C037989D-FA35-48B9-82FC-D8864AFEE47A}" dt="2023-09-21T07:56:15.024" v="30" actId="478"/>
          <ac:spMkLst>
            <pc:docMk/>
            <pc:sldMk cId="2312949191" sldId="2147473714"/>
            <ac:spMk id="41" creationId="{AA1CE8AB-7911-4BC0-91EC-FFF48928331D}"/>
          </ac:spMkLst>
        </pc:spChg>
        <pc:spChg chg="del">
          <ac:chgData name="Patricia Galindo" userId="98788cea-9b2d-4023-9b64-43c6e40044f1" providerId="ADAL" clId="{C037989D-FA35-48B9-82FC-D8864AFEE47A}" dt="2023-09-21T07:56:18.465" v="31" actId="478"/>
          <ac:spMkLst>
            <pc:docMk/>
            <pc:sldMk cId="2312949191" sldId="2147473714"/>
            <ac:spMk id="55" creationId="{72B10E03-C9A8-40B8-A19A-C27EDEEAE317}"/>
          </ac:spMkLst>
        </pc:spChg>
        <pc:spChg chg="del">
          <ac:chgData name="Patricia Galindo" userId="98788cea-9b2d-4023-9b64-43c6e40044f1" providerId="ADAL" clId="{C037989D-FA35-48B9-82FC-D8864AFEE47A}" dt="2023-09-21T07:56:15.024" v="30" actId="478"/>
          <ac:spMkLst>
            <pc:docMk/>
            <pc:sldMk cId="2312949191" sldId="2147473714"/>
            <ac:spMk id="57" creationId="{A75AA613-ABB7-1784-4D97-C6410E12C71E}"/>
          </ac:spMkLst>
        </pc:spChg>
        <pc:grpChg chg="del">
          <ac:chgData name="Patricia Galindo" userId="98788cea-9b2d-4023-9b64-43c6e40044f1" providerId="ADAL" clId="{C037989D-FA35-48B9-82FC-D8864AFEE47A}" dt="2023-09-21T07:56:15.024" v="30" actId="478"/>
          <ac:grpSpMkLst>
            <pc:docMk/>
            <pc:sldMk cId="2312949191" sldId="2147473714"/>
            <ac:grpSpMk id="42" creationId="{E33AFBB7-B621-40FB-A1E7-3DEAC7257D06}"/>
          </ac:grpSpMkLst>
        </pc:grpChg>
        <pc:graphicFrameChg chg="del">
          <ac:chgData name="Patricia Galindo" userId="98788cea-9b2d-4023-9b64-43c6e40044f1" providerId="ADAL" clId="{C037989D-FA35-48B9-82FC-D8864AFEE47A}" dt="2023-09-21T07:56:15.024" v="30" actId="478"/>
          <ac:graphicFrameMkLst>
            <pc:docMk/>
            <pc:sldMk cId="2312949191" sldId="2147473714"/>
            <ac:graphicFrameMk id="56" creationId="{ED2C869A-AAF8-4EB2-A658-C19B3248155B}"/>
          </ac:graphicFrameMkLst>
        </pc:graphicFrameChg>
        <pc:picChg chg="add mod">
          <ac:chgData name="Patricia Galindo" userId="98788cea-9b2d-4023-9b64-43c6e40044f1" providerId="ADAL" clId="{C037989D-FA35-48B9-82FC-D8864AFEE47A}" dt="2023-09-21T07:56:21.279" v="32"/>
          <ac:picMkLst>
            <pc:docMk/>
            <pc:sldMk cId="2312949191" sldId="2147473714"/>
            <ac:picMk id="5" creationId="{30FB72A6-BEF6-87E3-7F96-0CA13620C82B}"/>
          </ac:picMkLst>
        </pc:picChg>
        <pc:cxnChg chg="del">
          <ac:chgData name="Patricia Galindo" userId="98788cea-9b2d-4023-9b64-43c6e40044f1" providerId="ADAL" clId="{C037989D-FA35-48B9-82FC-D8864AFEE47A}" dt="2023-09-21T07:56:15.024" v="30" actId="478"/>
          <ac:cxnSpMkLst>
            <pc:docMk/>
            <pc:sldMk cId="2312949191" sldId="2147473714"/>
            <ac:cxnSpMk id="15" creationId="{7F7357C1-3526-4DDE-81C8-0334A9CEA34B}"/>
          </ac:cxnSpMkLst>
        </pc:cxnChg>
        <pc:cxnChg chg="del">
          <ac:chgData name="Patricia Galindo" userId="98788cea-9b2d-4023-9b64-43c6e40044f1" providerId="ADAL" clId="{C037989D-FA35-48B9-82FC-D8864AFEE47A}" dt="2023-09-21T07:56:15.024" v="30" actId="478"/>
          <ac:cxnSpMkLst>
            <pc:docMk/>
            <pc:sldMk cId="2312949191" sldId="2147473714"/>
            <ac:cxnSpMk id="17" creationId="{83B17C7D-DC1B-48F0-8776-7640B027B672}"/>
          </ac:cxnSpMkLst>
        </pc:cxnChg>
        <pc:cxnChg chg="del">
          <ac:chgData name="Patricia Galindo" userId="98788cea-9b2d-4023-9b64-43c6e40044f1" providerId="ADAL" clId="{C037989D-FA35-48B9-82FC-D8864AFEE47A}" dt="2023-09-21T07:56:15.024" v="30" actId="478"/>
          <ac:cxnSpMkLst>
            <pc:docMk/>
            <pc:sldMk cId="2312949191" sldId="2147473714"/>
            <ac:cxnSpMk id="19" creationId="{77741BD0-CFB8-46DB-910B-0D833CB9FA44}"/>
          </ac:cxnSpMkLst>
        </pc:cxnChg>
        <pc:cxnChg chg="del">
          <ac:chgData name="Patricia Galindo" userId="98788cea-9b2d-4023-9b64-43c6e40044f1" providerId="ADAL" clId="{C037989D-FA35-48B9-82FC-D8864AFEE47A}" dt="2023-09-21T07:56:15.024" v="30" actId="478"/>
          <ac:cxnSpMkLst>
            <pc:docMk/>
            <pc:sldMk cId="2312949191" sldId="2147473714"/>
            <ac:cxnSpMk id="21" creationId="{40B58F59-1DE1-42A4-B58B-1777F06BE681}"/>
          </ac:cxnSpMkLst>
        </pc:cxnChg>
        <pc:cxnChg chg="del">
          <ac:chgData name="Patricia Galindo" userId="98788cea-9b2d-4023-9b64-43c6e40044f1" providerId="ADAL" clId="{C037989D-FA35-48B9-82FC-D8864AFEE47A}" dt="2023-09-21T07:56:15.024" v="30" actId="478"/>
          <ac:cxnSpMkLst>
            <pc:docMk/>
            <pc:sldMk cId="2312949191" sldId="2147473714"/>
            <ac:cxnSpMk id="23" creationId="{42EF55DD-9B8F-47E1-B3D4-74D3DAAEF9A2}"/>
          </ac:cxnSpMkLst>
        </pc:cxnChg>
        <pc:cxnChg chg="del">
          <ac:chgData name="Patricia Galindo" userId="98788cea-9b2d-4023-9b64-43c6e40044f1" providerId="ADAL" clId="{C037989D-FA35-48B9-82FC-D8864AFEE47A}" dt="2023-09-21T07:56:15.024" v="30" actId="478"/>
          <ac:cxnSpMkLst>
            <pc:docMk/>
            <pc:sldMk cId="2312949191" sldId="2147473714"/>
            <ac:cxnSpMk id="25" creationId="{6D91867F-2FCC-4959-B8AE-E5D1A270D06B}"/>
          </ac:cxnSpMkLst>
        </pc:cxnChg>
        <pc:cxnChg chg="del">
          <ac:chgData name="Patricia Galindo" userId="98788cea-9b2d-4023-9b64-43c6e40044f1" providerId="ADAL" clId="{C037989D-FA35-48B9-82FC-D8864AFEE47A}" dt="2023-09-21T07:56:15.024" v="30" actId="478"/>
          <ac:cxnSpMkLst>
            <pc:docMk/>
            <pc:sldMk cId="2312949191" sldId="2147473714"/>
            <ac:cxnSpMk id="27" creationId="{791D97BF-DB40-4799-825B-925947CCA6D3}"/>
          </ac:cxnSpMkLst>
        </pc:cxnChg>
        <pc:cxnChg chg="del">
          <ac:chgData name="Patricia Galindo" userId="98788cea-9b2d-4023-9b64-43c6e40044f1" providerId="ADAL" clId="{C037989D-FA35-48B9-82FC-D8864AFEE47A}" dt="2023-09-21T07:56:15.024" v="30" actId="478"/>
          <ac:cxnSpMkLst>
            <pc:docMk/>
            <pc:sldMk cId="2312949191" sldId="2147473714"/>
            <ac:cxnSpMk id="28" creationId="{E8E4B52C-787C-4E98-BE99-2F12EECBB374}"/>
          </ac:cxnSpMkLst>
        </pc:cxnChg>
        <pc:cxnChg chg="del">
          <ac:chgData name="Patricia Galindo" userId="98788cea-9b2d-4023-9b64-43c6e40044f1" providerId="ADAL" clId="{C037989D-FA35-48B9-82FC-D8864AFEE47A}" dt="2023-09-21T07:56:15.024" v="30" actId="478"/>
          <ac:cxnSpMkLst>
            <pc:docMk/>
            <pc:sldMk cId="2312949191" sldId="2147473714"/>
            <ac:cxnSpMk id="30" creationId="{93EA414E-3B0C-4076-9C22-BFCFDC92E7C8}"/>
          </ac:cxnSpMkLst>
        </pc:cxnChg>
        <pc:cxnChg chg="del">
          <ac:chgData name="Patricia Galindo" userId="98788cea-9b2d-4023-9b64-43c6e40044f1" providerId="ADAL" clId="{C037989D-FA35-48B9-82FC-D8864AFEE47A}" dt="2023-09-21T07:56:15.024" v="30" actId="478"/>
          <ac:cxnSpMkLst>
            <pc:docMk/>
            <pc:sldMk cId="2312949191" sldId="2147473714"/>
            <ac:cxnSpMk id="32" creationId="{17A39F23-A5F3-4B43-95C5-5988A1FE0F61}"/>
          </ac:cxnSpMkLst>
        </pc:cxnChg>
        <pc:cxnChg chg="del">
          <ac:chgData name="Patricia Galindo" userId="98788cea-9b2d-4023-9b64-43c6e40044f1" providerId="ADAL" clId="{C037989D-FA35-48B9-82FC-D8864AFEE47A}" dt="2023-09-21T07:56:15.024" v="30" actId="478"/>
          <ac:cxnSpMkLst>
            <pc:docMk/>
            <pc:sldMk cId="2312949191" sldId="2147473714"/>
            <ac:cxnSpMk id="34" creationId="{A3DE8C72-9632-4D11-876D-28353CCCC1F1}"/>
          </ac:cxnSpMkLst>
        </pc:cxnChg>
        <pc:cxnChg chg="del">
          <ac:chgData name="Patricia Galindo" userId="98788cea-9b2d-4023-9b64-43c6e40044f1" providerId="ADAL" clId="{C037989D-FA35-48B9-82FC-D8864AFEE47A}" dt="2023-09-21T07:56:15.024" v="30" actId="478"/>
          <ac:cxnSpMkLst>
            <pc:docMk/>
            <pc:sldMk cId="2312949191" sldId="2147473714"/>
            <ac:cxnSpMk id="36" creationId="{A16CF7DC-4AD4-48F3-85C5-873D2652213F}"/>
          </ac:cxnSpMkLst>
        </pc:cxnChg>
      </pc:sldChg>
      <pc:sldChg chg="addSp delSp modSp mod">
        <pc:chgData name="Patricia Galindo" userId="98788cea-9b2d-4023-9b64-43c6e40044f1" providerId="ADAL" clId="{C037989D-FA35-48B9-82FC-D8864AFEE47A}" dt="2023-09-21T07:56:55.554" v="40"/>
        <pc:sldMkLst>
          <pc:docMk/>
          <pc:sldMk cId="2476148477" sldId="2147473717"/>
        </pc:sldMkLst>
        <pc:spChg chg="del">
          <ac:chgData name="Patricia Galindo" userId="98788cea-9b2d-4023-9b64-43c6e40044f1" providerId="ADAL" clId="{C037989D-FA35-48B9-82FC-D8864AFEE47A}" dt="2023-09-21T07:56:50.812" v="38" actId="478"/>
          <ac:spMkLst>
            <pc:docMk/>
            <pc:sldMk cId="2476148477" sldId="2147473717"/>
            <ac:spMk id="2" creationId="{2C59659F-7793-4342-AF9F-FC71877114A6}"/>
          </ac:spMkLst>
        </pc:spChg>
        <pc:spChg chg="del">
          <ac:chgData name="Patricia Galindo" userId="98788cea-9b2d-4023-9b64-43c6e40044f1" providerId="ADAL" clId="{C037989D-FA35-48B9-82FC-D8864AFEE47A}" dt="2023-09-21T07:56:50.812" v="38" actId="478"/>
          <ac:spMkLst>
            <pc:docMk/>
            <pc:sldMk cId="2476148477" sldId="2147473717"/>
            <ac:spMk id="4" creationId="{3DCAD713-E1BE-477C-B46E-585008384368}"/>
          </ac:spMkLst>
        </pc:spChg>
        <pc:spChg chg="del">
          <ac:chgData name="Patricia Galindo" userId="98788cea-9b2d-4023-9b64-43c6e40044f1" providerId="ADAL" clId="{C037989D-FA35-48B9-82FC-D8864AFEE47A}" dt="2023-09-21T07:56:52.468" v="39" actId="478"/>
          <ac:spMkLst>
            <pc:docMk/>
            <pc:sldMk cId="2476148477" sldId="2147473717"/>
            <ac:spMk id="7" creationId="{871BBF21-B89B-5DEF-AB35-2021D26067FE}"/>
          </ac:spMkLst>
        </pc:spChg>
        <pc:spChg chg="del">
          <ac:chgData name="Patricia Galindo" userId="98788cea-9b2d-4023-9b64-43c6e40044f1" providerId="ADAL" clId="{C037989D-FA35-48B9-82FC-D8864AFEE47A}" dt="2023-09-21T07:56:50.812" v="38" actId="478"/>
          <ac:spMkLst>
            <pc:docMk/>
            <pc:sldMk cId="2476148477" sldId="2147473717"/>
            <ac:spMk id="58" creationId="{9AB7581E-3D57-4691-BFE9-BCA2EE005E75}"/>
          </ac:spMkLst>
        </pc:spChg>
        <pc:spChg chg="del">
          <ac:chgData name="Patricia Galindo" userId="98788cea-9b2d-4023-9b64-43c6e40044f1" providerId="ADAL" clId="{C037989D-FA35-48B9-82FC-D8864AFEE47A}" dt="2023-09-21T07:56:50.812" v="38" actId="478"/>
          <ac:spMkLst>
            <pc:docMk/>
            <pc:sldMk cId="2476148477" sldId="2147473717"/>
            <ac:spMk id="61" creationId="{CDD32B4F-53D0-4C4C-B12A-21A9CCAC640F}"/>
          </ac:spMkLst>
        </pc:spChg>
        <pc:spChg chg="del">
          <ac:chgData name="Patricia Galindo" userId="98788cea-9b2d-4023-9b64-43c6e40044f1" providerId="ADAL" clId="{C037989D-FA35-48B9-82FC-D8864AFEE47A}" dt="2023-09-21T07:56:50.812" v="38" actId="478"/>
          <ac:spMkLst>
            <pc:docMk/>
            <pc:sldMk cId="2476148477" sldId="2147473717"/>
            <ac:spMk id="63" creationId="{89986460-FA09-4389-881C-DF15FB02CF10}"/>
          </ac:spMkLst>
        </pc:spChg>
        <pc:spChg chg="del">
          <ac:chgData name="Patricia Galindo" userId="98788cea-9b2d-4023-9b64-43c6e40044f1" providerId="ADAL" clId="{C037989D-FA35-48B9-82FC-D8864AFEE47A}" dt="2023-09-21T07:56:50.812" v="38" actId="478"/>
          <ac:spMkLst>
            <pc:docMk/>
            <pc:sldMk cId="2476148477" sldId="2147473717"/>
            <ac:spMk id="65" creationId="{51C81DB2-7E5F-433A-B131-8E8076283800}"/>
          </ac:spMkLst>
        </pc:spChg>
        <pc:grpChg chg="del">
          <ac:chgData name="Patricia Galindo" userId="98788cea-9b2d-4023-9b64-43c6e40044f1" providerId="ADAL" clId="{C037989D-FA35-48B9-82FC-D8864AFEE47A}" dt="2023-09-21T07:56:50.812" v="38" actId="478"/>
          <ac:grpSpMkLst>
            <pc:docMk/>
            <pc:sldMk cId="2476148477" sldId="2147473717"/>
            <ac:grpSpMk id="18" creationId="{11CACBB7-B2BE-40C8-8CAF-229AD3629CEE}"/>
          </ac:grpSpMkLst>
        </pc:grpChg>
        <pc:grpChg chg="del">
          <ac:chgData name="Patricia Galindo" userId="98788cea-9b2d-4023-9b64-43c6e40044f1" providerId="ADAL" clId="{C037989D-FA35-48B9-82FC-D8864AFEE47A}" dt="2023-09-21T07:56:50.812" v="38" actId="478"/>
          <ac:grpSpMkLst>
            <pc:docMk/>
            <pc:sldMk cId="2476148477" sldId="2147473717"/>
            <ac:grpSpMk id="66" creationId="{41389AAC-5F45-451B-A799-0D3492D0D6F0}"/>
          </ac:grpSpMkLst>
        </pc:grpChg>
        <pc:grpChg chg="del">
          <ac:chgData name="Patricia Galindo" userId="98788cea-9b2d-4023-9b64-43c6e40044f1" providerId="ADAL" clId="{C037989D-FA35-48B9-82FC-D8864AFEE47A}" dt="2023-09-21T07:56:50.812" v="38" actId="478"/>
          <ac:grpSpMkLst>
            <pc:docMk/>
            <pc:sldMk cId="2476148477" sldId="2147473717"/>
            <ac:grpSpMk id="80" creationId="{C5ACBCC7-69A5-4538-BF9B-188D07B08513}"/>
          </ac:grpSpMkLst>
        </pc:grpChg>
        <pc:grpChg chg="del">
          <ac:chgData name="Patricia Galindo" userId="98788cea-9b2d-4023-9b64-43c6e40044f1" providerId="ADAL" clId="{C037989D-FA35-48B9-82FC-D8864AFEE47A}" dt="2023-09-21T07:56:50.812" v="38" actId="478"/>
          <ac:grpSpMkLst>
            <pc:docMk/>
            <pc:sldMk cId="2476148477" sldId="2147473717"/>
            <ac:grpSpMk id="81" creationId="{8A90CEB7-9E54-4F9A-A3DB-8B1B1191B5DE}"/>
          </ac:grpSpMkLst>
        </pc:grpChg>
        <pc:grpChg chg="del">
          <ac:chgData name="Patricia Galindo" userId="98788cea-9b2d-4023-9b64-43c6e40044f1" providerId="ADAL" clId="{C037989D-FA35-48B9-82FC-D8864AFEE47A}" dt="2023-09-21T07:56:50.812" v="38" actId="478"/>
          <ac:grpSpMkLst>
            <pc:docMk/>
            <pc:sldMk cId="2476148477" sldId="2147473717"/>
            <ac:grpSpMk id="82" creationId="{3ACDD3E3-7D10-4590-8448-BA99A81D1AE6}"/>
          </ac:grpSpMkLst>
        </pc:grpChg>
        <pc:grpChg chg="del">
          <ac:chgData name="Patricia Galindo" userId="98788cea-9b2d-4023-9b64-43c6e40044f1" providerId="ADAL" clId="{C037989D-FA35-48B9-82FC-D8864AFEE47A}" dt="2023-09-21T07:56:50.812" v="38" actId="478"/>
          <ac:grpSpMkLst>
            <pc:docMk/>
            <pc:sldMk cId="2476148477" sldId="2147473717"/>
            <ac:grpSpMk id="83" creationId="{8CA740A5-9123-46F7-A2D0-9FA218EBAC8D}"/>
          </ac:grpSpMkLst>
        </pc:grpChg>
        <pc:grpChg chg="del">
          <ac:chgData name="Patricia Galindo" userId="98788cea-9b2d-4023-9b64-43c6e40044f1" providerId="ADAL" clId="{C037989D-FA35-48B9-82FC-D8864AFEE47A}" dt="2023-09-21T07:56:50.812" v="38" actId="478"/>
          <ac:grpSpMkLst>
            <pc:docMk/>
            <pc:sldMk cId="2476148477" sldId="2147473717"/>
            <ac:grpSpMk id="86" creationId="{35D0FC90-24B1-4A80-9566-8504FD727B8A}"/>
          </ac:grpSpMkLst>
        </pc:grpChg>
        <pc:grpChg chg="del">
          <ac:chgData name="Patricia Galindo" userId="98788cea-9b2d-4023-9b64-43c6e40044f1" providerId="ADAL" clId="{C037989D-FA35-48B9-82FC-D8864AFEE47A}" dt="2023-09-21T07:56:50.812" v="38" actId="478"/>
          <ac:grpSpMkLst>
            <pc:docMk/>
            <pc:sldMk cId="2476148477" sldId="2147473717"/>
            <ac:grpSpMk id="92" creationId="{140E8A9A-7E64-443A-92F6-55BB1F272380}"/>
          </ac:grpSpMkLst>
        </pc:grpChg>
        <pc:grpChg chg="del">
          <ac:chgData name="Patricia Galindo" userId="98788cea-9b2d-4023-9b64-43c6e40044f1" providerId="ADAL" clId="{C037989D-FA35-48B9-82FC-D8864AFEE47A}" dt="2023-09-21T07:56:50.812" v="38" actId="478"/>
          <ac:grpSpMkLst>
            <pc:docMk/>
            <pc:sldMk cId="2476148477" sldId="2147473717"/>
            <ac:grpSpMk id="99" creationId="{1EA8CB57-9D05-44D7-B04F-0121709534C9}"/>
          </ac:grpSpMkLst>
        </pc:grpChg>
        <pc:grpChg chg="del">
          <ac:chgData name="Patricia Galindo" userId="98788cea-9b2d-4023-9b64-43c6e40044f1" providerId="ADAL" clId="{C037989D-FA35-48B9-82FC-D8864AFEE47A}" dt="2023-09-21T07:56:50.812" v="38" actId="478"/>
          <ac:grpSpMkLst>
            <pc:docMk/>
            <pc:sldMk cId="2476148477" sldId="2147473717"/>
            <ac:grpSpMk id="107" creationId="{15B5CD95-BF87-49A1-ACC6-E77B28E00D7E}"/>
          </ac:grpSpMkLst>
        </pc:grpChg>
        <pc:picChg chg="add mod">
          <ac:chgData name="Patricia Galindo" userId="98788cea-9b2d-4023-9b64-43c6e40044f1" providerId="ADAL" clId="{C037989D-FA35-48B9-82FC-D8864AFEE47A}" dt="2023-09-21T07:56:55.554" v="40"/>
          <ac:picMkLst>
            <pc:docMk/>
            <pc:sldMk cId="2476148477" sldId="2147473717"/>
            <ac:picMk id="5" creationId="{2129F228-59E8-424E-AFC1-4962B0A023CD}"/>
          </ac:picMkLst>
        </pc:picChg>
        <pc:cxnChg chg="del">
          <ac:chgData name="Patricia Galindo" userId="98788cea-9b2d-4023-9b64-43c6e40044f1" providerId="ADAL" clId="{C037989D-FA35-48B9-82FC-D8864AFEE47A}" dt="2023-09-21T07:56:50.812" v="38" actId="478"/>
          <ac:cxnSpMkLst>
            <pc:docMk/>
            <pc:sldMk cId="2476148477" sldId="2147473717"/>
            <ac:cxnSpMk id="32" creationId="{43709B0B-A4EE-4AC0-BDC7-3C3D7B657A5C}"/>
          </ac:cxnSpMkLst>
        </pc:cxnChg>
        <pc:cxnChg chg="del">
          <ac:chgData name="Patricia Galindo" userId="98788cea-9b2d-4023-9b64-43c6e40044f1" providerId="ADAL" clId="{C037989D-FA35-48B9-82FC-D8864AFEE47A}" dt="2023-09-21T07:56:50.812" v="38" actId="478"/>
          <ac:cxnSpMkLst>
            <pc:docMk/>
            <pc:sldMk cId="2476148477" sldId="2147473717"/>
            <ac:cxnSpMk id="37" creationId="{53A83633-0399-49B3-AF48-4B19D4B34C07}"/>
          </ac:cxnSpMkLst>
        </pc:cxnChg>
        <pc:cxnChg chg="del">
          <ac:chgData name="Patricia Galindo" userId="98788cea-9b2d-4023-9b64-43c6e40044f1" providerId="ADAL" clId="{C037989D-FA35-48B9-82FC-D8864AFEE47A}" dt="2023-09-21T07:56:50.812" v="38" actId="478"/>
          <ac:cxnSpMkLst>
            <pc:docMk/>
            <pc:sldMk cId="2476148477" sldId="2147473717"/>
            <ac:cxnSpMk id="39" creationId="{EF94FFA9-7E8D-4A05-9272-135623E15CD0}"/>
          </ac:cxnSpMkLst>
        </pc:cxnChg>
        <pc:cxnChg chg="del">
          <ac:chgData name="Patricia Galindo" userId="98788cea-9b2d-4023-9b64-43c6e40044f1" providerId="ADAL" clId="{C037989D-FA35-48B9-82FC-D8864AFEE47A}" dt="2023-09-21T07:56:50.812" v="38" actId="478"/>
          <ac:cxnSpMkLst>
            <pc:docMk/>
            <pc:sldMk cId="2476148477" sldId="2147473717"/>
            <ac:cxnSpMk id="41" creationId="{C7D312C7-2530-4397-A3C8-2023DB3D8F00}"/>
          </ac:cxnSpMkLst>
        </pc:cxnChg>
        <pc:cxnChg chg="del">
          <ac:chgData name="Patricia Galindo" userId="98788cea-9b2d-4023-9b64-43c6e40044f1" providerId="ADAL" clId="{C037989D-FA35-48B9-82FC-D8864AFEE47A}" dt="2023-09-21T07:56:50.812" v="38" actId="478"/>
          <ac:cxnSpMkLst>
            <pc:docMk/>
            <pc:sldMk cId="2476148477" sldId="2147473717"/>
            <ac:cxnSpMk id="43" creationId="{00606871-32A9-47DF-956D-24B2006EE50D}"/>
          </ac:cxnSpMkLst>
        </pc:cxnChg>
        <pc:cxnChg chg="del">
          <ac:chgData name="Patricia Galindo" userId="98788cea-9b2d-4023-9b64-43c6e40044f1" providerId="ADAL" clId="{C037989D-FA35-48B9-82FC-D8864AFEE47A}" dt="2023-09-21T07:56:50.812" v="38" actId="478"/>
          <ac:cxnSpMkLst>
            <pc:docMk/>
            <pc:sldMk cId="2476148477" sldId="2147473717"/>
            <ac:cxnSpMk id="45" creationId="{41BC01EE-7480-4290-8853-050DFD5E4A19}"/>
          </ac:cxnSpMkLst>
        </pc:cxnChg>
        <pc:cxnChg chg="del">
          <ac:chgData name="Patricia Galindo" userId="98788cea-9b2d-4023-9b64-43c6e40044f1" providerId="ADAL" clId="{C037989D-FA35-48B9-82FC-D8864AFEE47A}" dt="2023-09-21T07:56:50.812" v="38" actId="478"/>
          <ac:cxnSpMkLst>
            <pc:docMk/>
            <pc:sldMk cId="2476148477" sldId="2147473717"/>
            <ac:cxnSpMk id="48" creationId="{910AB4B1-2887-45F9-AE49-68D286EEA6A4}"/>
          </ac:cxnSpMkLst>
        </pc:cxnChg>
        <pc:cxnChg chg="del">
          <ac:chgData name="Patricia Galindo" userId="98788cea-9b2d-4023-9b64-43c6e40044f1" providerId="ADAL" clId="{C037989D-FA35-48B9-82FC-D8864AFEE47A}" dt="2023-09-21T07:56:50.812" v="38" actId="478"/>
          <ac:cxnSpMkLst>
            <pc:docMk/>
            <pc:sldMk cId="2476148477" sldId="2147473717"/>
            <ac:cxnSpMk id="51" creationId="{BA58B3B3-C312-4546-905F-BC048F4E6D51}"/>
          </ac:cxnSpMkLst>
        </pc:cxnChg>
        <pc:cxnChg chg="del">
          <ac:chgData name="Patricia Galindo" userId="98788cea-9b2d-4023-9b64-43c6e40044f1" providerId="ADAL" clId="{C037989D-FA35-48B9-82FC-D8864AFEE47A}" dt="2023-09-21T07:56:50.812" v="38" actId="478"/>
          <ac:cxnSpMkLst>
            <pc:docMk/>
            <pc:sldMk cId="2476148477" sldId="2147473717"/>
            <ac:cxnSpMk id="55" creationId="{4C0ED8B6-7560-4585-A4BF-ED0FB44FB1EA}"/>
          </ac:cxnSpMkLst>
        </pc:cxnChg>
        <pc:cxnChg chg="del">
          <ac:chgData name="Patricia Galindo" userId="98788cea-9b2d-4023-9b64-43c6e40044f1" providerId="ADAL" clId="{C037989D-FA35-48B9-82FC-D8864AFEE47A}" dt="2023-09-21T07:56:50.812" v="38" actId="478"/>
          <ac:cxnSpMkLst>
            <pc:docMk/>
            <pc:sldMk cId="2476148477" sldId="2147473717"/>
            <ac:cxnSpMk id="60" creationId="{6B9734D8-7B38-4C47-9FFE-3E5EC66A19B3}"/>
          </ac:cxnSpMkLst>
        </pc:cxnChg>
        <pc:cxnChg chg="del">
          <ac:chgData name="Patricia Galindo" userId="98788cea-9b2d-4023-9b64-43c6e40044f1" providerId="ADAL" clId="{C037989D-FA35-48B9-82FC-D8864AFEE47A}" dt="2023-09-21T07:56:50.812" v="38" actId="478"/>
          <ac:cxnSpMkLst>
            <pc:docMk/>
            <pc:sldMk cId="2476148477" sldId="2147473717"/>
            <ac:cxnSpMk id="62" creationId="{AE03AC7D-4355-469C-9BB8-F28E00B1EF0D}"/>
          </ac:cxnSpMkLst>
        </pc:cxnChg>
        <pc:cxnChg chg="del">
          <ac:chgData name="Patricia Galindo" userId="98788cea-9b2d-4023-9b64-43c6e40044f1" providerId="ADAL" clId="{C037989D-FA35-48B9-82FC-D8864AFEE47A}" dt="2023-09-21T07:56:50.812" v="38" actId="478"/>
          <ac:cxnSpMkLst>
            <pc:docMk/>
            <pc:sldMk cId="2476148477" sldId="2147473717"/>
            <ac:cxnSpMk id="64" creationId="{4086667C-AC2C-4713-91BB-767DBE0CDF34}"/>
          </ac:cxnSpMkLst>
        </pc:cxnChg>
      </pc:sldChg>
      <pc:sldChg chg="addSp delSp modSp mod delAnim">
        <pc:chgData name="Patricia Galindo" userId="98788cea-9b2d-4023-9b64-43c6e40044f1" providerId="ADAL" clId="{C037989D-FA35-48B9-82FC-D8864AFEE47A}" dt="2023-09-21T07:57:58.458" v="51"/>
        <pc:sldMkLst>
          <pc:docMk/>
          <pc:sldMk cId="719144007" sldId="2147473718"/>
        </pc:sldMkLst>
        <pc:spChg chg="del">
          <ac:chgData name="Patricia Galindo" userId="98788cea-9b2d-4023-9b64-43c6e40044f1" providerId="ADAL" clId="{C037989D-FA35-48B9-82FC-D8864AFEE47A}" dt="2023-09-21T07:57:55.639" v="50" actId="478"/>
          <ac:spMkLst>
            <pc:docMk/>
            <pc:sldMk cId="719144007" sldId="2147473718"/>
            <ac:spMk id="2" creationId="{00000000-0000-0000-0000-000000000000}"/>
          </ac:spMkLst>
        </pc:spChg>
        <pc:spChg chg="del">
          <ac:chgData name="Patricia Galindo" userId="98788cea-9b2d-4023-9b64-43c6e40044f1" providerId="ADAL" clId="{C037989D-FA35-48B9-82FC-D8864AFEE47A}" dt="2023-09-21T07:57:55.639" v="50" actId="478"/>
          <ac:spMkLst>
            <pc:docMk/>
            <pc:sldMk cId="719144007" sldId="2147473718"/>
            <ac:spMk id="4" creationId="{00000000-0000-0000-0000-000000000000}"/>
          </ac:spMkLst>
        </pc:spChg>
        <pc:spChg chg="del">
          <ac:chgData name="Patricia Galindo" userId="98788cea-9b2d-4023-9b64-43c6e40044f1" providerId="ADAL" clId="{C037989D-FA35-48B9-82FC-D8864AFEE47A}" dt="2023-09-21T07:57:55.639" v="50" actId="478"/>
          <ac:spMkLst>
            <pc:docMk/>
            <pc:sldMk cId="719144007" sldId="2147473718"/>
            <ac:spMk id="5" creationId="{00000000-0000-0000-0000-000000000000}"/>
          </ac:spMkLst>
        </pc:spChg>
        <pc:spChg chg="del">
          <ac:chgData name="Patricia Galindo" userId="98788cea-9b2d-4023-9b64-43c6e40044f1" providerId="ADAL" clId="{C037989D-FA35-48B9-82FC-D8864AFEE47A}" dt="2023-09-21T07:57:55.639" v="50" actId="478"/>
          <ac:spMkLst>
            <pc:docMk/>
            <pc:sldMk cId="719144007" sldId="2147473718"/>
            <ac:spMk id="6" creationId="{00000000-0000-0000-0000-000000000000}"/>
          </ac:spMkLst>
        </pc:spChg>
        <pc:spChg chg="del">
          <ac:chgData name="Patricia Galindo" userId="98788cea-9b2d-4023-9b64-43c6e40044f1" providerId="ADAL" clId="{C037989D-FA35-48B9-82FC-D8864AFEE47A}" dt="2023-09-21T07:57:55.639" v="50" actId="478"/>
          <ac:spMkLst>
            <pc:docMk/>
            <pc:sldMk cId="719144007" sldId="2147473718"/>
            <ac:spMk id="8" creationId="{00000000-0000-0000-0000-000000000000}"/>
          </ac:spMkLst>
        </pc:spChg>
        <pc:spChg chg="del">
          <ac:chgData name="Patricia Galindo" userId="98788cea-9b2d-4023-9b64-43c6e40044f1" providerId="ADAL" clId="{C037989D-FA35-48B9-82FC-D8864AFEE47A}" dt="2023-09-21T07:57:55.639" v="50" actId="478"/>
          <ac:spMkLst>
            <pc:docMk/>
            <pc:sldMk cId="719144007" sldId="2147473718"/>
            <ac:spMk id="30" creationId="{00000000-0000-0000-0000-000000000000}"/>
          </ac:spMkLst>
        </pc:spChg>
        <pc:spChg chg="del">
          <ac:chgData name="Patricia Galindo" userId="98788cea-9b2d-4023-9b64-43c6e40044f1" providerId="ADAL" clId="{C037989D-FA35-48B9-82FC-D8864AFEE47A}" dt="2023-09-21T07:57:55.639" v="50" actId="478"/>
          <ac:spMkLst>
            <pc:docMk/>
            <pc:sldMk cId="719144007" sldId="2147473718"/>
            <ac:spMk id="31" creationId="{00000000-0000-0000-0000-000000000000}"/>
          </ac:spMkLst>
        </pc:spChg>
        <pc:spChg chg="del">
          <ac:chgData name="Patricia Galindo" userId="98788cea-9b2d-4023-9b64-43c6e40044f1" providerId="ADAL" clId="{C037989D-FA35-48B9-82FC-D8864AFEE47A}" dt="2023-09-21T07:57:55.639" v="50" actId="478"/>
          <ac:spMkLst>
            <pc:docMk/>
            <pc:sldMk cId="719144007" sldId="2147473718"/>
            <ac:spMk id="244740" creationId="{00000000-0000-0000-0000-000000000000}"/>
          </ac:spMkLst>
        </pc:spChg>
        <pc:grpChg chg="del">
          <ac:chgData name="Patricia Galindo" userId="98788cea-9b2d-4023-9b64-43c6e40044f1" providerId="ADAL" clId="{C037989D-FA35-48B9-82FC-D8864AFEE47A}" dt="2023-09-21T07:57:55.639" v="50" actId="478"/>
          <ac:grpSpMkLst>
            <pc:docMk/>
            <pc:sldMk cId="719144007" sldId="2147473718"/>
            <ac:grpSpMk id="3" creationId="{00000000-0000-0000-0000-000000000000}"/>
          </ac:grpSpMkLst>
        </pc:grpChg>
        <pc:grpChg chg="del">
          <ac:chgData name="Patricia Galindo" userId="98788cea-9b2d-4023-9b64-43c6e40044f1" providerId="ADAL" clId="{C037989D-FA35-48B9-82FC-D8864AFEE47A}" dt="2023-09-21T07:57:55.639" v="50" actId="478"/>
          <ac:grpSpMkLst>
            <pc:docMk/>
            <pc:sldMk cId="719144007" sldId="2147473718"/>
            <ac:grpSpMk id="244768" creationId="{00000000-0000-0000-0000-000000000000}"/>
          </ac:grpSpMkLst>
        </pc:grpChg>
        <pc:picChg chg="del">
          <ac:chgData name="Patricia Galindo" userId="98788cea-9b2d-4023-9b64-43c6e40044f1" providerId="ADAL" clId="{C037989D-FA35-48B9-82FC-D8864AFEE47A}" dt="2023-09-21T07:57:55.639" v="50" actId="478"/>
          <ac:picMkLst>
            <pc:docMk/>
            <pc:sldMk cId="719144007" sldId="2147473718"/>
            <ac:picMk id="9" creationId="{00000000-0000-0000-0000-000000000000}"/>
          </ac:picMkLst>
        </pc:picChg>
        <pc:picChg chg="add mod">
          <ac:chgData name="Patricia Galindo" userId="98788cea-9b2d-4023-9b64-43c6e40044f1" providerId="ADAL" clId="{C037989D-FA35-48B9-82FC-D8864AFEE47A}" dt="2023-09-21T07:57:58.458" v="51"/>
          <ac:picMkLst>
            <pc:docMk/>
            <pc:sldMk cId="719144007" sldId="2147473718"/>
            <ac:picMk id="11" creationId="{23174047-413E-B8AB-C4FD-61A3308B53A6}"/>
          </ac:picMkLst>
        </pc:picChg>
      </pc:sldChg>
      <pc:sldChg chg="addSp delSp modSp mod">
        <pc:chgData name="Patricia Galindo" userId="98788cea-9b2d-4023-9b64-43c6e40044f1" providerId="ADAL" clId="{C037989D-FA35-48B9-82FC-D8864AFEE47A}" dt="2023-09-21T07:58:05.728" v="53"/>
        <pc:sldMkLst>
          <pc:docMk/>
          <pc:sldMk cId="2324092233" sldId="2147473719"/>
        </pc:sldMkLst>
        <pc:spChg chg="del">
          <ac:chgData name="Patricia Galindo" userId="98788cea-9b2d-4023-9b64-43c6e40044f1" providerId="ADAL" clId="{C037989D-FA35-48B9-82FC-D8864AFEE47A}" dt="2023-09-21T07:58:01.232" v="52" actId="478"/>
          <ac:spMkLst>
            <pc:docMk/>
            <pc:sldMk cId="2324092233" sldId="2147473719"/>
            <ac:spMk id="2" creationId="{EF73F7EE-1F4F-1738-68FC-73391276B351}"/>
          </ac:spMkLst>
        </pc:spChg>
        <pc:spChg chg="del">
          <ac:chgData name="Patricia Galindo" userId="98788cea-9b2d-4023-9b64-43c6e40044f1" providerId="ADAL" clId="{C037989D-FA35-48B9-82FC-D8864AFEE47A}" dt="2023-09-21T07:58:01.232" v="52" actId="478"/>
          <ac:spMkLst>
            <pc:docMk/>
            <pc:sldMk cId="2324092233" sldId="2147473719"/>
            <ac:spMk id="6" creationId="{C7428480-BA09-C846-BDA1-C705674B49F5}"/>
          </ac:spMkLst>
        </pc:spChg>
        <pc:spChg chg="del">
          <ac:chgData name="Patricia Galindo" userId="98788cea-9b2d-4023-9b64-43c6e40044f1" providerId="ADAL" clId="{C037989D-FA35-48B9-82FC-D8864AFEE47A}" dt="2023-09-21T07:58:01.232" v="52" actId="478"/>
          <ac:spMkLst>
            <pc:docMk/>
            <pc:sldMk cId="2324092233" sldId="2147473719"/>
            <ac:spMk id="7" creationId="{BE20DEEF-523E-F33E-134C-0C3B1590EC12}"/>
          </ac:spMkLst>
        </pc:spChg>
        <pc:spChg chg="del">
          <ac:chgData name="Patricia Galindo" userId="98788cea-9b2d-4023-9b64-43c6e40044f1" providerId="ADAL" clId="{C037989D-FA35-48B9-82FC-D8864AFEE47A}" dt="2023-09-21T07:58:01.232" v="52" actId="478"/>
          <ac:spMkLst>
            <pc:docMk/>
            <pc:sldMk cId="2324092233" sldId="2147473719"/>
            <ac:spMk id="8" creationId="{D22DF9F3-1BE1-1CCF-72BB-85984A47AADA}"/>
          </ac:spMkLst>
        </pc:spChg>
        <pc:picChg chg="del">
          <ac:chgData name="Patricia Galindo" userId="98788cea-9b2d-4023-9b64-43c6e40044f1" providerId="ADAL" clId="{C037989D-FA35-48B9-82FC-D8864AFEE47A}" dt="2023-09-21T07:58:01.232" v="52" actId="478"/>
          <ac:picMkLst>
            <pc:docMk/>
            <pc:sldMk cId="2324092233" sldId="2147473719"/>
            <ac:picMk id="5" creationId="{24C7D385-FC70-F388-EE04-0DC1C782E400}"/>
          </ac:picMkLst>
        </pc:picChg>
        <pc:picChg chg="add mod">
          <ac:chgData name="Patricia Galindo" userId="98788cea-9b2d-4023-9b64-43c6e40044f1" providerId="ADAL" clId="{C037989D-FA35-48B9-82FC-D8864AFEE47A}" dt="2023-09-21T07:58:05.728" v="53"/>
          <ac:picMkLst>
            <pc:docMk/>
            <pc:sldMk cId="2324092233" sldId="2147473719"/>
            <ac:picMk id="9" creationId="{AB16886A-17FC-AB0A-C918-94D3C377354E}"/>
          </ac:picMkLst>
        </pc:picChg>
        <pc:cxnChg chg="del">
          <ac:chgData name="Patricia Galindo" userId="98788cea-9b2d-4023-9b64-43c6e40044f1" providerId="ADAL" clId="{C037989D-FA35-48B9-82FC-D8864AFEE47A}" dt="2023-09-21T07:58:01.232" v="52" actId="478"/>
          <ac:cxnSpMkLst>
            <pc:docMk/>
            <pc:sldMk cId="2324092233" sldId="2147473719"/>
            <ac:cxnSpMk id="3" creationId="{BB8EAB45-F162-1CB2-DFCC-3D8BFD00BE5E}"/>
          </ac:cxnSpMkLst>
        </pc:cxnChg>
      </pc:sldChg>
      <pc:sldChg chg="addSp delSp modSp mod">
        <pc:chgData name="Patricia Galindo" userId="98788cea-9b2d-4023-9b64-43c6e40044f1" providerId="ADAL" clId="{C037989D-FA35-48B9-82FC-D8864AFEE47A}" dt="2023-09-21T07:57:30.537" v="44"/>
        <pc:sldMkLst>
          <pc:docMk/>
          <pc:sldMk cId="3046341613" sldId="2147473722"/>
        </pc:sldMkLst>
        <pc:spChg chg="del">
          <ac:chgData name="Patricia Galindo" userId="98788cea-9b2d-4023-9b64-43c6e40044f1" providerId="ADAL" clId="{C037989D-FA35-48B9-82FC-D8864AFEE47A}" dt="2023-09-21T07:57:28.398" v="43" actId="478"/>
          <ac:spMkLst>
            <pc:docMk/>
            <pc:sldMk cId="3046341613" sldId="2147473722"/>
            <ac:spMk id="2" creationId="{CC4D7DAF-308C-F567-5DFD-00D2AE48403D}"/>
          </ac:spMkLst>
        </pc:spChg>
        <pc:spChg chg="del">
          <ac:chgData name="Patricia Galindo" userId="98788cea-9b2d-4023-9b64-43c6e40044f1" providerId="ADAL" clId="{C037989D-FA35-48B9-82FC-D8864AFEE47A}" dt="2023-09-21T07:57:28.398" v="43" actId="478"/>
          <ac:spMkLst>
            <pc:docMk/>
            <pc:sldMk cId="3046341613" sldId="2147473722"/>
            <ac:spMk id="6" creationId="{48ABD21D-068E-B6F0-08D9-27D7BE6F0FB4}"/>
          </ac:spMkLst>
        </pc:spChg>
        <pc:spChg chg="del">
          <ac:chgData name="Patricia Galindo" userId="98788cea-9b2d-4023-9b64-43c6e40044f1" providerId="ADAL" clId="{C037989D-FA35-48B9-82FC-D8864AFEE47A}" dt="2023-09-21T07:57:28.398" v="43" actId="478"/>
          <ac:spMkLst>
            <pc:docMk/>
            <pc:sldMk cId="3046341613" sldId="2147473722"/>
            <ac:spMk id="7" creationId="{9B4CC0A9-2686-D7AA-A39E-C39DDA2DA454}"/>
          </ac:spMkLst>
        </pc:spChg>
        <pc:picChg chg="add mod">
          <ac:chgData name="Patricia Galindo" userId="98788cea-9b2d-4023-9b64-43c6e40044f1" providerId="ADAL" clId="{C037989D-FA35-48B9-82FC-D8864AFEE47A}" dt="2023-09-21T07:57:30.537" v="44"/>
          <ac:picMkLst>
            <pc:docMk/>
            <pc:sldMk cId="3046341613" sldId="2147473722"/>
            <ac:picMk id="4" creationId="{7940F995-73E4-97C9-4C0B-771E7D3F5CB6}"/>
          </ac:picMkLst>
        </pc:picChg>
        <pc:picChg chg="del">
          <ac:chgData name="Patricia Galindo" userId="98788cea-9b2d-4023-9b64-43c6e40044f1" providerId="ADAL" clId="{C037989D-FA35-48B9-82FC-D8864AFEE47A}" dt="2023-09-21T07:57:28.398" v="43" actId="478"/>
          <ac:picMkLst>
            <pc:docMk/>
            <pc:sldMk cId="3046341613" sldId="2147473722"/>
            <ac:picMk id="5" creationId="{A547FEE0-9FAA-0CC9-8FFC-8D6CBF84DD05}"/>
          </ac:picMkLst>
        </pc:picChg>
      </pc:sldChg>
      <pc:sldChg chg="addSp delSp modSp mod">
        <pc:chgData name="Patricia Galindo" userId="98788cea-9b2d-4023-9b64-43c6e40044f1" providerId="ADAL" clId="{C037989D-FA35-48B9-82FC-D8864AFEE47A}" dt="2023-09-21T07:58:13.843" v="56"/>
        <pc:sldMkLst>
          <pc:docMk/>
          <pc:sldMk cId="2283248574" sldId="2147473723"/>
        </pc:sldMkLst>
        <pc:spChg chg="del mod">
          <ac:chgData name="Patricia Galindo" userId="98788cea-9b2d-4023-9b64-43c6e40044f1" providerId="ADAL" clId="{C037989D-FA35-48B9-82FC-D8864AFEE47A}" dt="2023-09-21T07:58:11.793" v="55" actId="478"/>
          <ac:spMkLst>
            <pc:docMk/>
            <pc:sldMk cId="2283248574" sldId="2147473723"/>
            <ac:spMk id="3" creationId="{A2DE9ACD-33A7-3A41-80A7-A9980CFDE375}"/>
          </ac:spMkLst>
        </pc:spChg>
        <pc:picChg chg="add mod">
          <ac:chgData name="Patricia Galindo" userId="98788cea-9b2d-4023-9b64-43c6e40044f1" providerId="ADAL" clId="{C037989D-FA35-48B9-82FC-D8864AFEE47A}" dt="2023-09-21T07:58:13.843" v="56"/>
          <ac:picMkLst>
            <pc:docMk/>
            <pc:sldMk cId="2283248574" sldId="2147473723"/>
            <ac:picMk id="4" creationId="{D4FE9A5A-0323-21FD-F290-FD66AFAC6D03}"/>
          </ac:picMkLst>
        </pc:picChg>
      </pc:sldChg>
      <pc:sldChg chg="addSp delSp modSp mod">
        <pc:chgData name="Patricia Galindo" userId="98788cea-9b2d-4023-9b64-43c6e40044f1" providerId="ADAL" clId="{C037989D-FA35-48B9-82FC-D8864AFEE47A}" dt="2023-09-21T07:58:18.805" v="58"/>
        <pc:sldMkLst>
          <pc:docMk/>
          <pc:sldMk cId="2101108362" sldId="2147473724"/>
        </pc:sldMkLst>
        <pc:spChg chg="del">
          <ac:chgData name="Patricia Galindo" userId="98788cea-9b2d-4023-9b64-43c6e40044f1" providerId="ADAL" clId="{C037989D-FA35-48B9-82FC-D8864AFEE47A}" dt="2023-09-21T07:58:16.942" v="57" actId="478"/>
          <ac:spMkLst>
            <pc:docMk/>
            <pc:sldMk cId="2101108362" sldId="2147473724"/>
            <ac:spMk id="2" creationId="{5170E695-D443-02EF-15DE-3182F45982C3}"/>
          </ac:spMkLst>
        </pc:spChg>
        <pc:spChg chg="del">
          <ac:chgData name="Patricia Galindo" userId="98788cea-9b2d-4023-9b64-43c6e40044f1" providerId="ADAL" clId="{C037989D-FA35-48B9-82FC-D8864AFEE47A}" dt="2023-09-21T07:58:16.942" v="57" actId="478"/>
          <ac:spMkLst>
            <pc:docMk/>
            <pc:sldMk cId="2101108362" sldId="2147473724"/>
            <ac:spMk id="3" creationId="{394A4403-0C46-419A-B101-9888A1097E1B}"/>
          </ac:spMkLst>
        </pc:spChg>
        <pc:spChg chg="del">
          <ac:chgData name="Patricia Galindo" userId="98788cea-9b2d-4023-9b64-43c6e40044f1" providerId="ADAL" clId="{C037989D-FA35-48B9-82FC-D8864AFEE47A}" dt="2023-09-21T07:58:16.942" v="57" actId="478"/>
          <ac:spMkLst>
            <pc:docMk/>
            <pc:sldMk cId="2101108362" sldId="2147473724"/>
            <ac:spMk id="4" creationId="{0638DD27-BEC5-EF48-40F9-766598DB529B}"/>
          </ac:spMkLst>
        </pc:spChg>
        <pc:picChg chg="add mod">
          <ac:chgData name="Patricia Galindo" userId="98788cea-9b2d-4023-9b64-43c6e40044f1" providerId="ADAL" clId="{C037989D-FA35-48B9-82FC-D8864AFEE47A}" dt="2023-09-21T07:58:18.805" v="58"/>
          <ac:picMkLst>
            <pc:docMk/>
            <pc:sldMk cId="2101108362" sldId="2147473724"/>
            <ac:picMk id="7" creationId="{114C2E81-638B-0B34-139B-DF7F3AE5A0B5}"/>
          </ac:picMkLst>
        </pc:picChg>
        <pc:cxnChg chg="del">
          <ac:chgData name="Patricia Galindo" userId="98788cea-9b2d-4023-9b64-43c6e40044f1" providerId="ADAL" clId="{C037989D-FA35-48B9-82FC-D8864AFEE47A}" dt="2023-09-21T07:58:16.942" v="57" actId="478"/>
          <ac:cxnSpMkLst>
            <pc:docMk/>
            <pc:sldMk cId="2101108362" sldId="2147473724"/>
            <ac:cxnSpMk id="5" creationId="{E3F1D524-13CE-1FEC-4471-58E3B4AF913B}"/>
          </ac:cxnSpMkLst>
        </pc:cxnChg>
      </pc:sldChg>
      <pc:sldChg chg="addSp delSp modSp mod">
        <pc:chgData name="Patricia Galindo" userId="98788cea-9b2d-4023-9b64-43c6e40044f1" providerId="ADAL" clId="{C037989D-FA35-48B9-82FC-D8864AFEE47A}" dt="2023-09-21T07:58:24.341" v="60"/>
        <pc:sldMkLst>
          <pc:docMk/>
          <pc:sldMk cId="2874625271" sldId="2147473725"/>
        </pc:sldMkLst>
        <pc:spChg chg="del">
          <ac:chgData name="Patricia Galindo" userId="98788cea-9b2d-4023-9b64-43c6e40044f1" providerId="ADAL" clId="{C037989D-FA35-48B9-82FC-D8864AFEE47A}" dt="2023-09-21T07:58:22.285" v="59" actId="478"/>
          <ac:spMkLst>
            <pc:docMk/>
            <pc:sldMk cId="2874625271" sldId="2147473725"/>
            <ac:spMk id="2" creationId="{DB68EAB5-910F-ACAD-6E8C-B444DD49C496}"/>
          </ac:spMkLst>
        </pc:spChg>
        <pc:spChg chg="del">
          <ac:chgData name="Patricia Galindo" userId="98788cea-9b2d-4023-9b64-43c6e40044f1" providerId="ADAL" clId="{C037989D-FA35-48B9-82FC-D8864AFEE47A}" dt="2023-09-21T07:58:22.285" v="59" actId="478"/>
          <ac:spMkLst>
            <pc:docMk/>
            <pc:sldMk cId="2874625271" sldId="2147473725"/>
            <ac:spMk id="4" creationId="{66959429-EC48-3140-8510-E5A6A7AFC48C}"/>
          </ac:spMkLst>
        </pc:spChg>
        <pc:graphicFrameChg chg="del">
          <ac:chgData name="Patricia Galindo" userId="98788cea-9b2d-4023-9b64-43c6e40044f1" providerId="ADAL" clId="{C037989D-FA35-48B9-82FC-D8864AFEE47A}" dt="2023-09-21T07:58:22.285" v="59" actId="478"/>
          <ac:graphicFrameMkLst>
            <pc:docMk/>
            <pc:sldMk cId="2874625271" sldId="2147473725"/>
            <ac:graphicFrameMk id="8" creationId="{78FB233D-7DD3-EC8D-4A28-FB4C3D2794FB}"/>
          </ac:graphicFrameMkLst>
        </pc:graphicFrameChg>
        <pc:picChg chg="add mod">
          <ac:chgData name="Patricia Galindo" userId="98788cea-9b2d-4023-9b64-43c6e40044f1" providerId="ADAL" clId="{C037989D-FA35-48B9-82FC-D8864AFEE47A}" dt="2023-09-21T07:58:24.341" v="60"/>
          <ac:picMkLst>
            <pc:docMk/>
            <pc:sldMk cId="2874625271" sldId="2147473725"/>
            <ac:picMk id="5" creationId="{52E99A93-BACC-CC6C-CA32-8207BB343067}"/>
          </ac:picMkLst>
        </pc:picChg>
      </pc:sldChg>
      <pc:sldChg chg="addSp delSp modSp mod">
        <pc:chgData name="Patricia Galindo" userId="98788cea-9b2d-4023-9b64-43c6e40044f1" providerId="ADAL" clId="{C037989D-FA35-48B9-82FC-D8864AFEE47A}" dt="2023-09-21T07:55:25.441" v="16"/>
        <pc:sldMkLst>
          <pc:docMk/>
          <pc:sldMk cId="1802067482" sldId="2147473726"/>
        </pc:sldMkLst>
        <pc:spChg chg="del">
          <ac:chgData name="Patricia Galindo" userId="98788cea-9b2d-4023-9b64-43c6e40044f1" providerId="ADAL" clId="{C037989D-FA35-48B9-82FC-D8864AFEE47A}" dt="2023-09-21T07:55:21.616" v="14" actId="478"/>
          <ac:spMkLst>
            <pc:docMk/>
            <pc:sldMk cId="1802067482" sldId="2147473726"/>
            <ac:spMk id="4" creationId="{66959429-EC48-3140-8510-E5A6A7AFC48C}"/>
          </ac:spMkLst>
        </pc:spChg>
        <pc:spChg chg="del">
          <ac:chgData name="Patricia Galindo" userId="98788cea-9b2d-4023-9b64-43c6e40044f1" providerId="ADAL" clId="{C037989D-FA35-48B9-82FC-D8864AFEE47A}" dt="2023-09-21T07:55:23.387" v="15" actId="478"/>
          <ac:spMkLst>
            <pc:docMk/>
            <pc:sldMk cId="1802067482" sldId="2147473726"/>
            <ac:spMk id="6" creationId="{CC6163F2-4192-68D8-B5FC-898B3F53CCAE}"/>
          </ac:spMkLst>
        </pc:spChg>
        <pc:spChg chg="del">
          <ac:chgData name="Patricia Galindo" userId="98788cea-9b2d-4023-9b64-43c6e40044f1" providerId="ADAL" clId="{C037989D-FA35-48B9-82FC-D8864AFEE47A}" dt="2023-09-21T07:55:21.616" v="14" actId="478"/>
          <ac:spMkLst>
            <pc:docMk/>
            <pc:sldMk cId="1802067482" sldId="2147473726"/>
            <ac:spMk id="9" creationId="{158E8B31-B5B7-8A1C-65EF-2577BFEC0D28}"/>
          </ac:spMkLst>
        </pc:spChg>
        <pc:spChg chg="del">
          <ac:chgData name="Patricia Galindo" userId="98788cea-9b2d-4023-9b64-43c6e40044f1" providerId="ADAL" clId="{C037989D-FA35-48B9-82FC-D8864AFEE47A}" dt="2023-09-21T07:55:21.616" v="14" actId="478"/>
          <ac:spMkLst>
            <pc:docMk/>
            <pc:sldMk cId="1802067482" sldId="2147473726"/>
            <ac:spMk id="10" creationId="{24B9153F-A0A8-C2FF-0758-A99EA3242441}"/>
          </ac:spMkLst>
        </pc:spChg>
        <pc:spChg chg="del">
          <ac:chgData name="Patricia Galindo" userId="98788cea-9b2d-4023-9b64-43c6e40044f1" providerId="ADAL" clId="{C037989D-FA35-48B9-82FC-D8864AFEE47A}" dt="2023-09-21T07:55:21.616" v="14" actId="478"/>
          <ac:spMkLst>
            <pc:docMk/>
            <pc:sldMk cId="1802067482" sldId="2147473726"/>
            <ac:spMk id="11" creationId="{5097FDA4-86DE-C8DA-3E6B-929D6DCDBF2C}"/>
          </ac:spMkLst>
        </pc:spChg>
        <pc:spChg chg="del">
          <ac:chgData name="Patricia Galindo" userId="98788cea-9b2d-4023-9b64-43c6e40044f1" providerId="ADAL" clId="{C037989D-FA35-48B9-82FC-D8864AFEE47A}" dt="2023-09-21T07:55:21.616" v="14" actId="478"/>
          <ac:spMkLst>
            <pc:docMk/>
            <pc:sldMk cId="1802067482" sldId="2147473726"/>
            <ac:spMk id="12" creationId="{0114AC44-3A47-756F-2DF1-64C6E2E17B2A}"/>
          </ac:spMkLst>
        </pc:spChg>
        <pc:spChg chg="del">
          <ac:chgData name="Patricia Galindo" userId="98788cea-9b2d-4023-9b64-43c6e40044f1" providerId="ADAL" clId="{C037989D-FA35-48B9-82FC-D8864AFEE47A}" dt="2023-09-21T07:55:21.616" v="14" actId="478"/>
          <ac:spMkLst>
            <pc:docMk/>
            <pc:sldMk cId="1802067482" sldId="2147473726"/>
            <ac:spMk id="13" creationId="{D6FC6181-DC78-CA0B-76F1-50EFB48A6390}"/>
          </ac:spMkLst>
        </pc:spChg>
        <pc:spChg chg="del">
          <ac:chgData name="Patricia Galindo" userId="98788cea-9b2d-4023-9b64-43c6e40044f1" providerId="ADAL" clId="{C037989D-FA35-48B9-82FC-D8864AFEE47A}" dt="2023-09-21T07:55:21.616" v="14" actId="478"/>
          <ac:spMkLst>
            <pc:docMk/>
            <pc:sldMk cId="1802067482" sldId="2147473726"/>
            <ac:spMk id="14" creationId="{7B8E0CD3-6E79-5F17-E296-BE8505855E3C}"/>
          </ac:spMkLst>
        </pc:spChg>
        <pc:spChg chg="del">
          <ac:chgData name="Patricia Galindo" userId="98788cea-9b2d-4023-9b64-43c6e40044f1" providerId="ADAL" clId="{C037989D-FA35-48B9-82FC-D8864AFEE47A}" dt="2023-09-21T07:55:21.616" v="14" actId="478"/>
          <ac:spMkLst>
            <pc:docMk/>
            <pc:sldMk cId="1802067482" sldId="2147473726"/>
            <ac:spMk id="15" creationId="{40FE7215-A28F-D317-1E41-C5FA278950CB}"/>
          </ac:spMkLst>
        </pc:spChg>
        <pc:spChg chg="del">
          <ac:chgData name="Patricia Galindo" userId="98788cea-9b2d-4023-9b64-43c6e40044f1" providerId="ADAL" clId="{C037989D-FA35-48B9-82FC-D8864AFEE47A}" dt="2023-09-21T07:55:21.616" v="14" actId="478"/>
          <ac:spMkLst>
            <pc:docMk/>
            <pc:sldMk cId="1802067482" sldId="2147473726"/>
            <ac:spMk id="17" creationId="{6A8DA253-C68F-A67C-D62B-AAF73868D97F}"/>
          </ac:spMkLst>
        </pc:spChg>
        <pc:spChg chg="del">
          <ac:chgData name="Patricia Galindo" userId="98788cea-9b2d-4023-9b64-43c6e40044f1" providerId="ADAL" clId="{C037989D-FA35-48B9-82FC-D8864AFEE47A}" dt="2023-09-21T07:55:21.616" v="14" actId="478"/>
          <ac:spMkLst>
            <pc:docMk/>
            <pc:sldMk cId="1802067482" sldId="2147473726"/>
            <ac:spMk id="18" creationId="{B423BAF6-5A4E-69F6-415E-BB9303579CFC}"/>
          </ac:spMkLst>
        </pc:spChg>
        <pc:spChg chg="del">
          <ac:chgData name="Patricia Galindo" userId="98788cea-9b2d-4023-9b64-43c6e40044f1" providerId="ADAL" clId="{C037989D-FA35-48B9-82FC-D8864AFEE47A}" dt="2023-09-21T07:55:21.616" v="14" actId="478"/>
          <ac:spMkLst>
            <pc:docMk/>
            <pc:sldMk cId="1802067482" sldId="2147473726"/>
            <ac:spMk id="19" creationId="{13C53492-17B5-7DBE-EB9C-7CFC4B7E4802}"/>
          </ac:spMkLst>
        </pc:spChg>
        <pc:spChg chg="del">
          <ac:chgData name="Patricia Galindo" userId="98788cea-9b2d-4023-9b64-43c6e40044f1" providerId="ADAL" clId="{C037989D-FA35-48B9-82FC-D8864AFEE47A}" dt="2023-09-21T07:55:21.616" v="14" actId="478"/>
          <ac:spMkLst>
            <pc:docMk/>
            <pc:sldMk cId="1802067482" sldId="2147473726"/>
            <ac:spMk id="20" creationId="{DB29AC8A-4005-239E-61F2-49DEDC3E5321}"/>
          </ac:spMkLst>
        </pc:spChg>
        <pc:spChg chg="del">
          <ac:chgData name="Patricia Galindo" userId="98788cea-9b2d-4023-9b64-43c6e40044f1" providerId="ADAL" clId="{C037989D-FA35-48B9-82FC-D8864AFEE47A}" dt="2023-09-21T07:55:21.616" v="14" actId="478"/>
          <ac:spMkLst>
            <pc:docMk/>
            <pc:sldMk cId="1802067482" sldId="2147473726"/>
            <ac:spMk id="22" creationId="{E73C94DC-C916-403F-1F27-65C69EBB09F5}"/>
          </ac:spMkLst>
        </pc:spChg>
        <pc:spChg chg="del">
          <ac:chgData name="Patricia Galindo" userId="98788cea-9b2d-4023-9b64-43c6e40044f1" providerId="ADAL" clId="{C037989D-FA35-48B9-82FC-D8864AFEE47A}" dt="2023-09-21T07:55:21.616" v="14" actId="478"/>
          <ac:spMkLst>
            <pc:docMk/>
            <pc:sldMk cId="1802067482" sldId="2147473726"/>
            <ac:spMk id="24" creationId="{C30CB961-0476-FB22-6BD7-EEF03385B118}"/>
          </ac:spMkLst>
        </pc:spChg>
        <pc:spChg chg="del">
          <ac:chgData name="Patricia Galindo" userId="98788cea-9b2d-4023-9b64-43c6e40044f1" providerId="ADAL" clId="{C037989D-FA35-48B9-82FC-D8864AFEE47A}" dt="2023-09-21T07:55:21.616" v="14" actId="478"/>
          <ac:spMkLst>
            <pc:docMk/>
            <pc:sldMk cId="1802067482" sldId="2147473726"/>
            <ac:spMk id="25" creationId="{00FC3605-8665-6542-825B-2437229819DF}"/>
          </ac:spMkLst>
        </pc:spChg>
        <pc:graphicFrameChg chg="del">
          <ac:chgData name="Patricia Galindo" userId="98788cea-9b2d-4023-9b64-43c6e40044f1" providerId="ADAL" clId="{C037989D-FA35-48B9-82FC-D8864AFEE47A}" dt="2023-09-21T07:55:21.616" v="14" actId="478"/>
          <ac:graphicFrameMkLst>
            <pc:docMk/>
            <pc:sldMk cId="1802067482" sldId="2147473726"/>
            <ac:graphicFrameMk id="8" creationId="{BBD778D4-1E30-EA26-E984-4694D0051690}"/>
          </ac:graphicFrameMkLst>
        </pc:graphicFrameChg>
        <pc:graphicFrameChg chg="del">
          <ac:chgData name="Patricia Galindo" userId="98788cea-9b2d-4023-9b64-43c6e40044f1" providerId="ADAL" clId="{C037989D-FA35-48B9-82FC-D8864AFEE47A}" dt="2023-09-21T07:55:21.616" v="14" actId="478"/>
          <ac:graphicFrameMkLst>
            <pc:docMk/>
            <pc:sldMk cId="1802067482" sldId="2147473726"/>
            <ac:graphicFrameMk id="16" creationId="{3AE0C9AC-2C94-E673-F73D-5966C3C64F9F}"/>
          </ac:graphicFrameMkLst>
        </pc:graphicFrameChg>
        <pc:picChg chg="add mod">
          <ac:chgData name="Patricia Galindo" userId="98788cea-9b2d-4023-9b64-43c6e40044f1" providerId="ADAL" clId="{C037989D-FA35-48B9-82FC-D8864AFEE47A}" dt="2023-09-21T07:55:25.441" v="16"/>
          <ac:picMkLst>
            <pc:docMk/>
            <pc:sldMk cId="1802067482" sldId="2147473726"/>
            <ac:picMk id="3" creationId="{A6D46F87-EE20-DEE0-E6EA-A178740161BC}"/>
          </ac:picMkLst>
        </pc:picChg>
        <pc:cxnChg chg="del">
          <ac:chgData name="Patricia Galindo" userId="98788cea-9b2d-4023-9b64-43c6e40044f1" providerId="ADAL" clId="{C037989D-FA35-48B9-82FC-D8864AFEE47A}" dt="2023-09-21T07:55:21.616" v="14" actId="478"/>
          <ac:cxnSpMkLst>
            <pc:docMk/>
            <pc:sldMk cId="1802067482" sldId="2147473726"/>
            <ac:cxnSpMk id="21" creationId="{4BD05892-B01E-5D56-4CBA-5053A1BBCE37}"/>
          </ac:cxnSpMkLst>
        </pc:cxnChg>
        <pc:cxnChg chg="del">
          <ac:chgData name="Patricia Galindo" userId="98788cea-9b2d-4023-9b64-43c6e40044f1" providerId="ADAL" clId="{C037989D-FA35-48B9-82FC-D8864AFEE47A}" dt="2023-09-21T07:55:21.616" v="14" actId="478"/>
          <ac:cxnSpMkLst>
            <pc:docMk/>
            <pc:sldMk cId="1802067482" sldId="2147473726"/>
            <ac:cxnSpMk id="23" creationId="{EC3409A7-BF84-7D2B-78A7-1EEC6F66CA9F}"/>
          </ac:cxnSpMkLst>
        </pc:cxnChg>
      </pc:sldChg>
      <pc:sldChg chg="addSp delSp modSp mod">
        <pc:chgData name="Patricia Galindo" userId="98788cea-9b2d-4023-9b64-43c6e40044f1" providerId="ADAL" clId="{C037989D-FA35-48B9-82FC-D8864AFEE47A}" dt="2023-09-21T07:55:31.638" v="18"/>
        <pc:sldMkLst>
          <pc:docMk/>
          <pc:sldMk cId="576876011" sldId="2147473727"/>
        </pc:sldMkLst>
        <pc:spChg chg="del">
          <ac:chgData name="Patricia Galindo" userId="98788cea-9b2d-4023-9b64-43c6e40044f1" providerId="ADAL" clId="{C037989D-FA35-48B9-82FC-D8864AFEE47A}" dt="2023-09-21T07:55:29.269" v="17" actId="478"/>
          <ac:spMkLst>
            <pc:docMk/>
            <pc:sldMk cId="576876011" sldId="2147473727"/>
            <ac:spMk id="2" creationId="{30CB6DC8-E3FF-7A66-953B-49859D606CF7}"/>
          </ac:spMkLst>
        </pc:spChg>
        <pc:spChg chg="del">
          <ac:chgData name="Patricia Galindo" userId="98788cea-9b2d-4023-9b64-43c6e40044f1" providerId="ADAL" clId="{C037989D-FA35-48B9-82FC-D8864AFEE47A}" dt="2023-09-21T07:55:29.269" v="17" actId="478"/>
          <ac:spMkLst>
            <pc:docMk/>
            <pc:sldMk cId="576876011" sldId="2147473727"/>
            <ac:spMk id="3" creationId="{3C0EDBA6-AA6D-0949-8912-CBEF65E992BE}"/>
          </ac:spMkLst>
        </pc:spChg>
        <pc:spChg chg="del">
          <ac:chgData name="Patricia Galindo" userId="98788cea-9b2d-4023-9b64-43c6e40044f1" providerId="ADAL" clId="{C037989D-FA35-48B9-82FC-D8864AFEE47A}" dt="2023-09-21T07:55:29.269" v="17" actId="478"/>
          <ac:spMkLst>
            <pc:docMk/>
            <pc:sldMk cId="576876011" sldId="2147473727"/>
            <ac:spMk id="4" creationId="{66959429-EC48-3140-8510-E5A6A7AFC48C}"/>
          </ac:spMkLst>
        </pc:spChg>
        <pc:spChg chg="del">
          <ac:chgData name="Patricia Galindo" userId="98788cea-9b2d-4023-9b64-43c6e40044f1" providerId="ADAL" clId="{C037989D-FA35-48B9-82FC-D8864AFEE47A}" dt="2023-09-21T07:55:29.269" v="17" actId="478"/>
          <ac:spMkLst>
            <pc:docMk/>
            <pc:sldMk cId="576876011" sldId="2147473727"/>
            <ac:spMk id="5" creationId="{E3FD6353-A7B0-795F-419D-F5DC6175B2C3}"/>
          </ac:spMkLst>
        </pc:spChg>
        <pc:spChg chg="del">
          <ac:chgData name="Patricia Galindo" userId="98788cea-9b2d-4023-9b64-43c6e40044f1" providerId="ADAL" clId="{C037989D-FA35-48B9-82FC-D8864AFEE47A}" dt="2023-09-21T07:55:29.269" v="17" actId="478"/>
          <ac:spMkLst>
            <pc:docMk/>
            <pc:sldMk cId="576876011" sldId="2147473727"/>
            <ac:spMk id="6" creationId="{5BE2A2F7-D0C6-9834-306A-F625BDDF6111}"/>
          </ac:spMkLst>
        </pc:spChg>
        <pc:spChg chg="del">
          <ac:chgData name="Patricia Galindo" userId="98788cea-9b2d-4023-9b64-43c6e40044f1" providerId="ADAL" clId="{C037989D-FA35-48B9-82FC-D8864AFEE47A}" dt="2023-09-21T07:55:29.269" v="17" actId="478"/>
          <ac:spMkLst>
            <pc:docMk/>
            <pc:sldMk cId="576876011" sldId="2147473727"/>
            <ac:spMk id="7" creationId="{A3884C02-25C6-59E6-B8DB-15738E504F36}"/>
          </ac:spMkLst>
        </pc:spChg>
        <pc:spChg chg="del">
          <ac:chgData name="Patricia Galindo" userId="98788cea-9b2d-4023-9b64-43c6e40044f1" providerId="ADAL" clId="{C037989D-FA35-48B9-82FC-D8864AFEE47A}" dt="2023-09-21T07:55:29.269" v="17" actId="478"/>
          <ac:spMkLst>
            <pc:docMk/>
            <pc:sldMk cId="576876011" sldId="2147473727"/>
            <ac:spMk id="8" creationId="{D0DAB3AD-CAE8-B686-B342-2713E9D56449}"/>
          </ac:spMkLst>
        </pc:spChg>
        <pc:spChg chg="del">
          <ac:chgData name="Patricia Galindo" userId="98788cea-9b2d-4023-9b64-43c6e40044f1" providerId="ADAL" clId="{C037989D-FA35-48B9-82FC-D8864AFEE47A}" dt="2023-09-21T07:55:29.269" v="17" actId="478"/>
          <ac:spMkLst>
            <pc:docMk/>
            <pc:sldMk cId="576876011" sldId="2147473727"/>
            <ac:spMk id="9" creationId="{BD24904E-8B3A-5C50-1C72-DA0FB838BEC0}"/>
          </ac:spMkLst>
        </pc:spChg>
        <pc:spChg chg="del">
          <ac:chgData name="Patricia Galindo" userId="98788cea-9b2d-4023-9b64-43c6e40044f1" providerId="ADAL" clId="{C037989D-FA35-48B9-82FC-D8864AFEE47A}" dt="2023-09-21T07:55:29.269" v="17" actId="478"/>
          <ac:spMkLst>
            <pc:docMk/>
            <pc:sldMk cId="576876011" sldId="2147473727"/>
            <ac:spMk id="10" creationId="{36FFCC19-5741-2E4E-7686-1D27B2649BD4}"/>
          </ac:spMkLst>
        </pc:spChg>
        <pc:spChg chg="del">
          <ac:chgData name="Patricia Galindo" userId="98788cea-9b2d-4023-9b64-43c6e40044f1" providerId="ADAL" clId="{C037989D-FA35-48B9-82FC-D8864AFEE47A}" dt="2023-09-21T07:55:29.269" v="17" actId="478"/>
          <ac:spMkLst>
            <pc:docMk/>
            <pc:sldMk cId="576876011" sldId="2147473727"/>
            <ac:spMk id="11" creationId="{E887E2E1-09F4-550C-882B-71AA987D7FC8}"/>
          </ac:spMkLst>
        </pc:spChg>
        <pc:spChg chg="del">
          <ac:chgData name="Patricia Galindo" userId="98788cea-9b2d-4023-9b64-43c6e40044f1" providerId="ADAL" clId="{C037989D-FA35-48B9-82FC-D8864AFEE47A}" dt="2023-09-21T07:55:29.269" v="17" actId="478"/>
          <ac:spMkLst>
            <pc:docMk/>
            <pc:sldMk cId="576876011" sldId="2147473727"/>
            <ac:spMk id="14" creationId="{129C6C3E-D8BC-D575-FA5E-0296F1AF449F}"/>
          </ac:spMkLst>
        </pc:spChg>
        <pc:spChg chg="del">
          <ac:chgData name="Patricia Galindo" userId="98788cea-9b2d-4023-9b64-43c6e40044f1" providerId="ADAL" clId="{C037989D-FA35-48B9-82FC-D8864AFEE47A}" dt="2023-09-21T07:55:29.269" v="17" actId="478"/>
          <ac:spMkLst>
            <pc:docMk/>
            <pc:sldMk cId="576876011" sldId="2147473727"/>
            <ac:spMk id="15" creationId="{33B48557-2730-3B8F-F7E3-5BFEC8452CA3}"/>
          </ac:spMkLst>
        </pc:spChg>
        <pc:spChg chg="del">
          <ac:chgData name="Patricia Galindo" userId="98788cea-9b2d-4023-9b64-43c6e40044f1" providerId="ADAL" clId="{C037989D-FA35-48B9-82FC-D8864AFEE47A}" dt="2023-09-21T07:55:29.269" v="17" actId="478"/>
          <ac:spMkLst>
            <pc:docMk/>
            <pc:sldMk cId="576876011" sldId="2147473727"/>
            <ac:spMk id="16" creationId="{D4709EFA-2640-55A5-0619-77C9B08A4435}"/>
          </ac:spMkLst>
        </pc:spChg>
        <pc:spChg chg="del">
          <ac:chgData name="Patricia Galindo" userId="98788cea-9b2d-4023-9b64-43c6e40044f1" providerId="ADAL" clId="{C037989D-FA35-48B9-82FC-D8864AFEE47A}" dt="2023-09-21T07:55:29.269" v="17" actId="478"/>
          <ac:spMkLst>
            <pc:docMk/>
            <pc:sldMk cId="576876011" sldId="2147473727"/>
            <ac:spMk id="22" creationId="{DF705F27-16A1-F041-CEA7-46F1CB27A8F6}"/>
          </ac:spMkLst>
        </pc:spChg>
        <pc:spChg chg="del">
          <ac:chgData name="Patricia Galindo" userId="98788cea-9b2d-4023-9b64-43c6e40044f1" providerId="ADAL" clId="{C037989D-FA35-48B9-82FC-D8864AFEE47A}" dt="2023-09-21T07:55:29.269" v="17" actId="478"/>
          <ac:spMkLst>
            <pc:docMk/>
            <pc:sldMk cId="576876011" sldId="2147473727"/>
            <ac:spMk id="23" creationId="{71FB8563-6D16-2662-F828-F5F1C9EA987E}"/>
          </ac:spMkLst>
        </pc:spChg>
        <pc:spChg chg="del">
          <ac:chgData name="Patricia Galindo" userId="98788cea-9b2d-4023-9b64-43c6e40044f1" providerId="ADAL" clId="{C037989D-FA35-48B9-82FC-D8864AFEE47A}" dt="2023-09-21T07:55:29.269" v="17" actId="478"/>
          <ac:spMkLst>
            <pc:docMk/>
            <pc:sldMk cId="576876011" sldId="2147473727"/>
            <ac:spMk id="24" creationId="{73E3003E-3558-7760-D9CC-8D02A68145AC}"/>
          </ac:spMkLst>
        </pc:spChg>
        <pc:spChg chg="del">
          <ac:chgData name="Patricia Galindo" userId="98788cea-9b2d-4023-9b64-43c6e40044f1" providerId="ADAL" clId="{C037989D-FA35-48B9-82FC-D8864AFEE47A}" dt="2023-09-21T07:55:29.269" v="17" actId="478"/>
          <ac:spMkLst>
            <pc:docMk/>
            <pc:sldMk cId="576876011" sldId="2147473727"/>
            <ac:spMk id="25" creationId="{80EAD52D-1DB9-26E4-C984-E114422A91DC}"/>
          </ac:spMkLst>
        </pc:spChg>
        <pc:spChg chg="del">
          <ac:chgData name="Patricia Galindo" userId="98788cea-9b2d-4023-9b64-43c6e40044f1" providerId="ADAL" clId="{C037989D-FA35-48B9-82FC-D8864AFEE47A}" dt="2023-09-21T07:55:29.269" v="17" actId="478"/>
          <ac:spMkLst>
            <pc:docMk/>
            <pc:sldMk cId="576876011" sldId="2147473727"/>
            <ac:spMk id="26" creationId="{3B08195B-C3D0-BEE6-0CCD-3CFD607703A7}"/>
          </ac:spMkLst>
        </pc:spChg>
        <pc:spChg chg="del">
          <ac:chgData name="Patricia Galindo" userId="98788cea-9b2d-4023-9b64-43c6e40044f1" providerId="ADAL" clId="{C037989D-FA35-48B9-82FC-D8864AFEE47A}" dt="2023-09-21T07:55:29.269" v="17" actId="478"/>
          <ac:spMkLst>
            <pc:docMk/>
            <pc:sldMk cId="576876011" sldId="2147473727"/>
            <ac:spMk id="27" creationId="{22BA47A2-75CF-85D5-7BA1-73D79AAB7696}"/>
          </ac:spMkLst>
        </pc:spChg>
        <pc:spChg chg="del">
          <ac:chgData name="Patricia Galindo" userId="98788cea-9b2d-4023-9b64-43c6e40044f1" providerId="ADAL" clId="{C037989D-FA35-48B9-82FC-D8864AFEE47A}" dt="2023-09-21T07:55:29.269" v="17" actId="478"/>
          <ac:spMkLst>
            <pc:docMk/>
            <pc:sldMk cId="576876011" sldId="2147473727"/>
            <ac:spMk id="28" creationId="{AF2A7D60-E50F-C184-0CD2-062A822EDC24}"/>
          </ac:spMkLst>
        </pc:spChg>
        <pc:spChg chg="del">
          <ac:chgData name="Patricia Galindo" userId="98788cea-9b2d-4023-9b64-43c6e40044f1" providerId="ADAL" clId="{C037989D-FA35-48B9-82FC-D8864AFEE47A}" dt="2023-09-21T07:55:29.269" v="17" actId="478"/>
          <ac:spMkLst>
            <pc:docMk/>
            <pc:sldMk cId="576876011" sldId="2147473727"/>
            <ac:spMk id="30" creationId="{38081FA9-276A-CF7F-6A13-74DED4AED122}"/>
          </ac:spMkLst>
        </pc:spChg>
        <pc:spChg chg="del">
          <ac:chgData name="Patricia Galindo" userId="98788cea-9b2d-4023-9b64-43c6e40044f1" providerId="ADAL" clId="{C037989D-FA35-48B9-82FC-D8864AFEE47A}" dt="2023-09-21T07:55:29.269" v="17" actId="478"/>
          <ac:spMkLst>
            <pc:docMk/>
            <pc:sldMk cId="576876011" sldId="2147473727"/>
            <ac:spMk id="31" creationId="{A46BC352-B0EF-DBFB-8A2F-B0AFB1548C73}"/>
          </ac:spMkLst>
        </pc:spChg>
        <pc:picChg chg="add mod">
          <ac:chgData name="Patricia Galindo" userId="98788cea-9b2d-4023-9b64-43c6e40044f1" providerId="ADAL" clId="{C037989D-FA35-48B9-82FC-D8864AFEE47A}" dt="2023-09-21T07:55:31.638" v="18"/>
          <ac:picMkLst>
            <pc:docMk/>
            <pc:sldMk cId="576876011" sldId="2147473727"/>
            <ac:picMk id="13" creationId="{0326AE2E-CCCA-AF78-8F04-C3161D85BE8F}"/>
          </ac:picMkLst>
        </pc:picChg>
      </pc:sldChg>
      <pc:sldChg chg="addSp delSp modSp mod">
        <pc:chgData name="Patricia Galindo" userId="98788cea-9b2d-4023-9b64-43c6e40044f1" providerId="ADAL" clId="{C037989D-FA35-48B9-82FC-D8864AFEE47A}" dt="2023-09-21T07:55:37.783" v="20"/>
        <pc:sldMkLst>
          <pc:docMk/>
          <pc:sldMk cId="2745629412" sldId="2147473728"/>
        </pc:sldMkLst>
        <pc:spChg chg="del">
          <ac:chgData name="Patricia Galindo" userId="98788cea-9b2d-4023-9b64-43c6e40044f1" providerId="ADAL" clId="{C037989D-FA35-48B9-82FC-D8864AFEE47A}" dt="2023-09-21T07:55:35.557" v="19" actId="478"/>
          <ac:spMkLst>
            <pc:docMk/>
            <pc:sldMk cId="2745629412" sldId="2147473728"/>
            <ac:spMk id="2" creationId="{5ECF3CEF-60F1-EB02-79C8-DDECA40C3202}"/>
          </ac:spMkLst>
        </pc:spChg>
        <pc:spChg chg="del">
          <ac:chgData name="Patricia Galindo" userId="98788cea-9b2d-4023-9b64-43c6e40044f1" providerId="ADAL" clId="{C037989D-FA35-48B9-82FC-D8864AFEE47A}" dt="2023-09-21T07:55:35.557" v="19" actId="478"/>
          <ac:spMkLst>
            <pc:docMk/>
            <pc:sldMk cId="2745629412" sldId="2147473728"/>
            <ac:spMk id="5" creationId="{F768CBDF-D599-FC51-7CF8-AD6BBDE11AF4}"/>
          </ac:spMkLst>
        </pc:spChg>
        <pc:spChg chg="del">
          <ac:chgData name="Patricia Galindo" userId="98788cea-9b2d-4023-9b64-43c6e40044f1" providerId="ADAL" clId="{C037989D-FA35-48B9-82FC-D8864AFEE47A}" dt="2023-09-21T07:55:35.557" v="19" actId="478"/>
          <ac:spMkLst>
            <pc:docMk/>
            <pc:sldMk cId="2745629412" sldId="2147473728"/>
            <ac:spMk id="6" creationId="{3F98F9B2-146B-6C60-CCA9-7860C2F65103}"/>
          </ac:spMkLst>
        </pc:spChg>
        <pc:spChg chg="del">
          <ac:chgData name="Patricia Galindo" userId="98788cea-9b2d-4023-9b64-43c6e40044f1" providerId="ADAL" clId="{C037989D-FA35-48B9-82FC-D8864AFEE47A}" dt="2023-09-21T07:55:35.557" v="19" actId="478"/>
          <ac:spMkLst>
            <pc:docMk/>
            <pc:sldMk cId="2745629412" sldId="2147473728"/>
            <ac:spMk id="7" creationId="{A19DCCDA-B89C-ADCE-3C3A-AE01D2D0CECA}"/>
          </ac:spMkLst>
        </pc:spChg>
        <pc:spChg chg="del">
          <ac:chgData name="Patricia Galindo" userId="98788cea-9b2d-4023-9b64-43c6e40044f1" providerId="ADAL" clId="{C037989D-FA35-48B9-82FC-D8864AFEE47A}" dt="2023-09-21T07:55:35.557" v="19" actId="478"/>
          <ac:spMkLst>
            <pc:docMk/>
            <pc:sldMk cId="2745629412" sldId="2147473728"/>
            <ac:spMk id="8" creationId="{DA75994B-9446-5F93-2DF1-F170DD7E25E7}"/>
          </ac:spMkLst>
        </pc:spChg>
        <pc:spChg chg="del">
          <ac:chgData name="Patricia Galindo" userId="98788cea-9b2d-4023-9b64-43c6e40044f1" providerId="ADAL" clId="{C037989D-FA35-48B9-82FC-D8864AFEE47A}" dt="2023-09-21T07:55:35.557" v="19" actId="478"/>
          <ac:spMkLst>
            <pc:docMk/>
            <pc:sldMk cId="2745629412" sldId="2147473728"/>
            <ac:spMk id="9" creationId="{F36BD95C-3224-0930-1106-BD52B61B726F}"/>
          </ac:spMkLst>
        </pc:spChg>
        <pc:spChg chg="del">
          <ac:chgData name="Patricia Galindo" userId="98788cea-9b2d-4023-9b64-43c6e40044f1" providerId="ADAL" clId="{C037989D-FA35-48B9-82FC-D8864AFEE47A}" dt="2023-09-21T07:55:35.557" v="19" actId="478"/>
          <ac:spMkLst>
            <pc:docMk/>
            <pc:sldMk cId="2745629412" sldId="2147473728"/>
            <ac:spMk id="10" creationId="{6E850BF8-3239-5838-15AA-A64906F16A0D}"/>
          </ac:spMkLst>
        </pc:spChg>
        <pc:spChg chg="del">
          <ac:chgData name="Patricia Galindo" userId="98788cea-9b2d-4023-9b64-43c6e40044f1" providerId="ADAL" clId="{C037989D-FA35-48B9-82FC-D8864AFEE47A}" dt="2023-09-21T07:55:35.557" v="19" actId="478"/>
          <ac:spMkLst>
            <pc:docMk/>
            <pc:sldMk cId="2745629412" sldId="2147473728"/>
            <ac:spMk id="11" creationId="{221BF4A6-60A2-BB87-EB2A-158601FBFF9C}"/>
          </ac:spMkLst>
        </pc:spChg>
        <pc:spChg chg="del">
          <ac:chgData name="Patricia Galindo" userId="98788cea-9b2d-4023-9b64-43c6e40044f1" providerId="ADAL" clId="{C037989D-FA35-48B9-82FC-D8864AFEE47A}" dt="2023-09-21T07:55:35.557" v="19" actId="478"/>
          <ac:spMkLst>
            <pc:docMk/>
            <pc:sldMk cId="2745629412" sldId="2147473728"/>
            <ac:spMk id="12" creationId="{7CB3FBA6-79F2-1A8A-C134-C7B3DBB40EBF}"/>
          </ac:spMkLst>
        </pc:spChg>
        <pc:spChg chg="del">
          <ac:chgData name="Patricia Galindo" userId="98788cea-9b2d-4023-9b64-43c6e40044f1" providerId="ADAL" clId="{C037989D-FA35-48B9-82FC-D8864AFEE47A}" dt="2023-09-21T07:55:35.557" v="19" actId="478"/>
          <ac:spMkLst>
            <pc:docMk/>
            <pc:sldMk cId="2745629412" sldId="2147473728"/>
            <ac:spMk id="13" creationId="{1C439A8E-F33A-2A14-E59C-2DDC366355F8}"/>
          </ac:spMkLst>
        </pc:spChg>
        <pc:spChg chg="del">
          <ac:chgData name="Patricia Galindo" userId="98788cea-9b2d-4023-9b64-43c6e40044f1" providerId="ADAL" clId="{C037989D-FA35-48B9-82FC-D8864AFEE47A}" dt="2023-09-21T07:55:35.557" v="19" actId="478"/>
          <ac:spMkLst>
            <pc:docMk/>
            <pc:sldMk cId="2745629412" sldId="2147473728"/>
            <ac:spMk id="14" creationId="{7F6E4C19-D6E4-F96F-9030-49ED24B5B9CE}"/>
          </ac:spMkLst>
        </pc:spChg>
        <pc:spChg chg="del">
          <ac:chgData name="Patricia Galindo" userId="98788cea-9b2d-4023-9b64-43c6e40044f1" providerId="ADAL" clId="{C037989D-FA35-48B9-82FC-D8864AFEE47A}" dt="2023-09-21T07:55:35.557" v="19" actId="478"/>
          <ac:spMkLst>
            <pc:docMk/>
            <pc:sldMk cId="2745629412" sldId="2147473728"/>
            <ac:spMk id="15" creationId="{05ABE835-F4D7-E0D2-122E-F472D4E17F46}"/>
          </ac:spMkLst>
        </pc:spChg>
        <pc:spChg chg="del">
          <ac:chgData name="Patricia Galindo" userId="98788cea-9b2d-4023-9b64-43c6e40044f1" providerId="ADAL" clId="{C037989D-FA35-48B9-82FC-D8864AFEE47A}" dt="2023-09-21T07:55:35.557" v="19" actId="478"/>
          <ac:spMkLst>
            <pc:docMk/>
            <pc:sldMk cId="2745629412" sldId="2147473728"/>
            <ac:spMk id="16" creationId="{32599063-E238-71B6-0F4E-3C588A6DF2AC}"/>
          </ac:spMkLst>
        </pc:spChg>
        <pc:spChg chg="del">
          <ac:chgData name="Patricia Galindo" userId="98788cea-9b2d-4023-9b64-43c6e40044f1" providerId="ADAL" clId="{C037989D-FA35-48B9-82FC-D8864AFEE47A}" dt="2023-09-21T07:55:35.557" v="19" actId="478"/>
          <ac:spMkLst>
            <pc:docMk/>
            <pc:sldMk cId="2745629412" sldId="2147473728"/>
            <ac:spMk id="17" creationId="{ECCC3D13-3529-AB66-3F09-791C2F1F6B63}"/>
          </ac:spMkLst>
        </pc:spChg>
        <pc:spChg chg="del">
          <ac:chgData name="Patricia Galindo" userId="98788cea-9b2d-4023-9b64-43c6e40044f1" providerId="ADAL" clId="{C037989D-FA35-48B9-82FC-D8864AFEE47A}" dt="2023-09-21T07:55:35.557" v="19" actId="478"/>
          <ac:spMkLst>
            <pc:docMk/>
            <pc:sldMk cId="2745629412" sldId="2147473728"/>
            <ac:spMk id="18" creationId="{5864EC94-AE78-F158-AFB0-865140A0E5A1}"/>
          </ac:spMkLst>
        </pc:spChg>
        <pc:spChg chg="del">
          <ac:chgData name="Patricia Galindo" userId="98788cea-9b2d-4023-9b64-43c6e40044f1" providerId="ADAL" clId="{C037989D-FA35-48B9-82FC-D8864AFEE47A}" dt="2023-09-21T07:55:35.557" v="19" actId="478"/>
          <ac:spMkLst>
            <pc:docMk/>
            <pc:sldMk cId="2745629412" sldId="2147473728"/>
            <ac:spMk id="19" creationId="{B2D39DCB-F2C8-018E-C5B3-7A3CC569F6B4}"/>
          </ac:spMkLst>
        </pc:spChg>
        <pc:spChg chg="del">
          <ac:chgData name="Patricia Galindo" userId="98788cea-9b2d-4023-9b64-43c6e40044f1" providerId="ADAL" clId="{C037989D-FA35-48B9-82FC-D8864AFEE47A}" dt="2023-09-21T07:55:35.557" v="19" actId="478"/>
          <ac:spMkLst>
            <pc:docMk/>
            <pc:sldMk cId="2745629412" sldId="2147473728"/>
            <ac:spMk id="20" creationId="{B4D366C6-6D64-249F-6505-DAFD9588C91E}"/>
          </ac:spMkLst>
        </pc:spChg>
        <pc:spChg chg="del">
          <ac:chgData name="Patricia Galindo" userId="98788cea-9b2d-4023-9b64-43c6e40044f1" providerId="ADAL" clId="{C037989D-FA35-48B9-82FC-D8864AFEE47A}" dt="2023-09-21T07:55:35.557" v="19" actId="478"/>
          <ac:spMkLst>
            <pc:docMk/>
            <pc:sldMk cId="2745629412" sldId="2147473728"/>
            <ac:spMk id="21" creationId="{1F2CF09B-BF52-A52D-95CB-51E6D3EF0EB0}"/>
          </ac:spMkLst>
        </pc:spChg>
        <pc:picChg chg="add mod">
          <ac:chgData name="Patricia Galindo" userId="98788cea-9b2d-4023-9b64-43c6e40044f1" providerId="ADAL" clId="{C037989D-FA35-48B9-82FC-D8864AFEE47A}" dt="2023-09-21T07:55:37.783" v="20"/>
          <ac:picMkLst>
            <pc:docMk/>
            <pc:sldMk cId="2745629412" sldId="2147473728"/>
            <ac:picMk id="4" creationId="{46A9D37B-E8AD-4486-C419-7A6CDE2490F8}"/>
          </ac:picMkLst>
        </pc:picChg>
      </pc:sldChg>
      <pc:sldChg chg="addSp delSp modSp mod">
        <pc:chgData name="Patricia Galindo" userId="98788cea-9b2d-4023-9b64-43c6e40044f1" providerId="ADAL" clId="{C037989D-FA35-48B9-82FC-D8864AFEE47A}" dt="2023-09-21T07:55:48.399" v="22"/>
        <pc:sldMkLst>
          <pc:docMk/>
          <pc:sldMk cId="4192738173" sldId="2147473729"/>
        </pc:sldMkLst>
        <pc:spChg chg="del">
          <ac:chgData name="Patricia Galindo" userId="98788cea-9b2d-4023-9b64-43c6e40044f1" providerId="ADAL" clId="{C037989D-FA35-48B9-82FC-D8864AFEE47A}" dt="2023-09-21T07:55:40.588" v="21" actId="478"/>
          <ac:spMkLst>
            <pc:docMk/>
            <pc:sldMk cId="4192738173" sldId="2147473729"/>
            <ac:spMk id="2" creationId="{10B7828B-49D5-7C4E-1B4A-1DDCE09C5FFB}"/>
          </ac:spMkLst>
        </pc:spChg>
        <pc:spChg chg="del">
          <ac:chgData name="Patricia Galindo" userId="98788cea-9b2d-4023-9b64-43c6e40044f1" providerId="ADAL" clId="{C037989D-FA35-48B9-82FC-D8864AFEE47A}" dt="2023-09-21T07:55:40.588" v="21" actId="478"/>
          <ac:spMkLst>
            <pc:docMk/>
            <pc:sldMk cId="4192738173" sldId="2147473729"/>
            <ac:spMk id="3" creationId="{5538B4FE-14C5-BD6D-E02C-997C3994168C}"/>
          </ac:spMkLst>
        </pc:spChg>
        <pc:spChg chg="del">
          <ac:chgData name="Patricia Galindo" userId="98788cea-9b2d-4023-9b64-43c6e40044f1" providerId="ADAL" clId="{C037989D-FA35-48B9-82FC-D8864AFEE47A}" dt="2023-09-21T07:55:40.588" v="21" actId="478"/>
          <ac:spMkLst>
            <pc:docMk/>
            <pc:sldMk cId="4192738173" sldId="2147473729"/>
            <ac:spMk id="4" creationId="{66959429-EC48-3140-8510-E5A6A7AFC48C}"/>
          </ac:spMkLst>
        </pc:spChg>
        <pc:spChg chg="del">
          <ac:chgData name="Patricia Galindo" userId="98788cea-9b2d-4023-9b64-43c6e40044f1" providerId="ADAL" clId="{C037989D-FA35-48B9-82FC-D8864AFEE47A}" dt="2023-09-21T07:55:40.588" v="21" actId="478"/>
          <ac:spMkLst>
            <pc:docMk/>
            <pc:sldMk cId="4192738173" sldId="2147473729"/>
            <ac:spMk id="5" creationId="{A77E1C5D-540E-938E-9454-C5AB59A87C30}"/>
          </ac:spMkLst>
        </pc:spChg>
        <pc:spChg chg="del">
          <ac:chgData name="Patricia Galindo" userId="98788cea-9b2d-4023-9b64-43c6e40044f1" providerId="ADAL" clId="{C037989D-FA35-48B9-82FC-D8864AFEE47A}" dt="2023-09-21T07:55:40.588" v="21" actId="478"/>
          <ac:spMkLst>
            <pc:docMk/>
            <pc:sldMk cId="4192738173" sldId="2147473729"/>
            <ac:spMk id="6" creationId="{13B9DCAD-9F3D-D7CA-69D9-7B7E0B39FA56}"/>
          </ac:spMkLst>
        </pc:spChg>
        <pc:spChg chg="del">
          <ac:chgData name="Patricia Galindo" userId="98788cea-9b2d-4023-9b64-43c6e40044f1" providerId="ADAL" clId="{C037989D-FA35-48B9-82FC-D8864AFEE47A}" dt="2023-09-21T07:55:40.588" v="21" actId="478"/>
          <ac:spMkLst>
            <pc:docMk/>
            <pc:sldMk cId="4192738173" sldId="2147473729"/>
            <ac:spMk id="8" creationId="{B2FFF0A4-C198-26DD-2F8B-2394A02A5646}"/>
          </ac:spMkLst>
        </pc:spChg>
        <pc:spChg chg="del">
          <ac:chgData name="Patricia Galindo" userId="98788cea-9b2d-4023-9b64-43c6e40044f1" providerId="ADAL" clId="{C037989D-FA35-48B9-82FC-D8864AFEE47A}" dt="2023-09-21T07:55:40.588" v="21" actId="478"/>
          <ac:spMkLst>
            <pc:docMk/>
            <pc:sldMk cId="4192738173" sldId="2147473729"/>
            <ac:spMk id="9" creationId="{4864C777-E42A-E810-9A59-0CF5B6B212F1}"/>
          </ac:spMkLst>
        </pc:spChg>
        <pc:spChg chg="del">
          <ac:chgData name="Patricia Galindo" userId="98788cea-9b2d-4023-9b64-43c6e40044f1" providerId="ADAL" clId="{C037989D-FA35-48B9-82FC-D8864AFEE47A}" dt="2023-09-21T07:55:40.588" v="21" actId="478"/>
          <ac:spMkLst>
            <pc:docMk/>
            <pc:sldMk cId="4192738173" sldId="2147473729"/>
            <ac:spMk id="10" creationId="{1877C8E3-BE41-A60A-199B-F66A5E0EACBC}"/>
          </ac:spMkLst>
        </pc:spChg>
        <pc:spChg chg="del">
          <ac:chgData name="Patricia Galindo" userId="98788cea-9b2d-4023-9b64-43c6e40044f1" providerId="ADAL" clId="{C037989D-FA35-48B9-82FC-D8864AFEE47A}" dt="2023-09-21T07:55:40.588" v="21" actId="478"/>
          <ac:spMkLst>
            <pc:docMk/>
            <pc:sldMk cId="4192738173" sldId="2147473729"/>
            <ac:spMk id="11" creationId="{DCD0FFC9-033A-D027-FC86-435A25352C05}"/>
          </ac:spMkLst>
        </pc:spChg>
        <pc:spChg chg="del">
          <ac:chgData name="Patricia Galindo" userId="98788cea-9b2d-4023-9b64-43c6e40044f1" providerId="ADAL" clId="{C037989D-FA35-48B9-82FC-D8864AFEE47A}" dt="2023-09-21T07:55:40.588" v="21" actId="478"/>
          <ac:spMkLst>
            <pc:docMk/>
            <pc:sldMk cId="4192738173" sldId="2147473729"/>
            <ac:spMk id="12" creationId="{207F622B-F65D-EDCA-5AB3-9AF4BA534D84}"/>
          </ac:spMkLst>
        </pc:spChg>
        <pc:spChg chg="del">
          <ac:chgData name="Patricia Galindo" userId="98788cea-9b2d-4023-9b64-43c6e40044f1" providerId="ADAL" clId="{C037989D-FA35-48B9-82FC-D8864AFEE47A}" dt="2023-09-21T07:55:40.588" v="21" actId="478"/>
          <ac:spMkLst>
            <pc:docMk/>
            <pc:sldMk cId="4192738173" sldId="2147473729"/>
            <ac:spMk id="13" creationId="{850D04CE-47A3-70EF-E28E-3F406417B943}"/>
          </ac:spMkLst>
        </pc:spChg>
        <pc:spChg chg="del">
          <ac:chgData name="Patricia Galindo" userId="98788cea-9b2d-4023-9b64-43c6e40044f1" providerId="ADAL" clId="{C037989D-FA35-48B9-82FC-D8864AFEE47A}" dt="2023-09-21T07:55:40.588" v="21" actId="478"/>
          <ac:spMkLst>
            <pc:docMk/>
            <pc:sldMk cId="4192738173" sldId="2147473729"/>
            <ac:spMk id="14" creationId="{F9F30ED5-0282-3F11-7243-B45647CDC60C}"/>
          </ac:spMkLst>
        </pc:spChg>
        <pc:spChg chg="del">
          <ac:chgData name="Patricia Galindo" userId="98788cea-9b2d-4023-9b64-43c6e40044f1" providerId="ADAL" clId="{C037989D-FA35-48B9-82FC-D8864AFEE47A}" dt="2023-09-21T07:55:40.588" v="21" actId="478"/>
          <ac:spMkLst>
            <pc:docMk/>
            <pc:sldMk cId="4192738173" sldId="2147473729"/>
            <ac:spMk id="15" creationId="{6977BC1B-42EC-4049-DFCE-9C5A5A4C8B73}"/>
          </ac:spMkLst>
        </pc:spChg>
        <pc:spChg chg="del">
          <ac:chgData name="Patricia Galindo" userId="98788cea-9b2d-4023-9b64-43c6e40044f1" providerId="ADAL" clId="{C037989D-FA35-48B9-82FC-D8864AFEE47A}" dt="2023-09-21T07:55:40.588" v="21" actId="478"/>
          <ac:spMkLst>
            <pc:docMk/>
            <pc:sldMk cId="4192738173" sldId="2147473729"/>
            <ac:spMk id="16" creationId="{631E969B-D358-2595-4464-178BF6434A35}"/>
          </ac:spMkLst>
        </pc:spChg>
        <pc:picChg chg="add mod">
          <ac:chgData name="Patricia Galindo" userId="98788cea-9b2d-4023-9b64-43c6e40044f1" providerId="ADAL" clId="{C037989D-FA35-48B9-82FC-D8864AFEE47A}" dt="2023-09-21T07:55:48.399" v="22"/>
          <ac:picMkLst>
            <pc:docMk/>
            <pc:sldMk cId="4192738173" sldId="2147473729"/>
            <ac:picMk id="17" creationId="{AC552CC5-7CD4-D6BD-D777-C6957EF482D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D3588-9DFB-3C45-A1DD-1236C4B6947F}" type="datetimeFigureOut">
              <a:rPr lang="es-ES" smtClean="0"/>
              <a:t>21/09/2023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2AE60-F876-DD40-8644-272D90C34D22}" type="slidenum">
              <a:rPr lang="es-ES" smtClean="0"/>
              <a:t>‹Nº›</a:t>
            </a:fld>
            <a:endParaRPr lang="es-ES"/>
          </a:p>
        </p:txBody>
      </p:sp>
    </p:spTree>
    <p:extLst>
      <p:ext uri="{BB962C8B-B14F-4D97-AF65-F5344CB8AC3E}">
        <p14:creationId xmlns:p14="http://schemas.microsoft.com/office/powerpoint/2010/main" val="167515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742AE60-F876-DD40-8644-272D90C34D22}" type="slidenum">
              <a:rPr lang="es-ES" smtClean="0"/>
              <a:t>1</a:t>
            </a:fld>
            <a:endParaRPr lang="es-ES"/>
          </a:p>
        </p:txBody>
      </p:sp>
    </p:spTree>
    <p:extLst>
      <p:ext uri="{BB962C8B-B14F-4D97-AF65-F5344CB8AC3E}">
        <p14:creationId xmlns:p14="http://schemas.microsoft.com/office/powerpoint/2010/main" val="324916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19</a:t>
            </a:fld>
            <a:endParaRPr lang="es-ES"/>
          </a:p>
        </p:txBody>
      </p:sp>
    </p:spTree>
    <p:extLst>
      <p:ext uri="{BB962C8B-B14F-4D97-AF65-F5344CB8AC3E}">
        <p14:creationId xmlns:p14="http://schemas.microsoft.com/office/powerpoint/2010/main" val="106441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384B8-2E6F-2144-80C2-1121AD0838EA}" type="slidenum">
              <a:rPr lang="es-ES"/>
              <a:pPr/>
              <a:t>20</a:t>
            </a:fld>
            <a:endParaRPr lang="es-ES"/>
          </a:p>
        </p:txBody>
      </p:sp>
      <p:sp>
        <p:nvSpPr>
          <p:cNvPr id="24576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45763" name="Rectangle 3"/>
          <p:cNvSpPr>
            <a:spLocks noGrp="1" noChangeArrowheads="1"/>
          </p:cNvSpPr>
          <p:nvPr>
            <p:ph type="body" idx="1"/>
          </p:nvPr>
        </p:nvSpPr>
        <p:spPr>
          <a:xfrm>
            <a:off x="925514" y="4379916"/>
            <a:ext cx="5084762" cy="4148136"/>
          </a:xfrm>
        </p:spPr>
        <p:txBody>
          <a:bodyPr lIns="92318" tIns="46159" rIns="92318" bIns="46159"/>
          <a:lstStyle/>
          <a:p>
            <a:pPr algn="just"/>
            <a:endParaRPr lang="ca-ES" dirty="0">
              <a:solidFill>
                <a:srgbClr val="00B050"/>
              </a:solidFill>
              <a:latin typeface="Trebuchet MS" charset="0"/>
            </a:endParaRPr>
          </a:p>
        </p:txBody>
      </p:sp>
    </p:spTree>
    <p:extLst>
      <p:ext uri="{BB962C8B-B14F-4D97-AF65-F5344CB8AC3E}">
        <p14:creationId xmlns:p14="http://schemas.microsoft.com/office/powerpoint/2010/main" val="4287086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No obstante, no está tan clara la evolución de progresión o regresión de la ERC de la DM2.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solidFill>
                  <a:srgbClr val="0F2A6B"/>
                </a:solidFill>
              </a:rPr>
              <a:t>La progresión renal describe una trayectoria menos predecible y no uniforme. </a:t>
            </a:r>
            <a:r>
              <a:rPr lang="es-ES" sz="1200" kern="1200" dirty="0">
                <a:solidFill>
                  <a:schemeClr val="tx1"/>
                </a:solidFill>
                <a:effectLst/>
                <a:latin typeface="+mn-lt"/>
                <a:ea typeface="+mn-ea"/>
                <a:cs typeface="+mn-cs"/>
              </a:rPr>
              <a:t>Existe </a:t>
            </a:r>
            <a:r>
              <a:rPr lang="es-ES" sz="1200" b="1" kern="1200" dirty="0">
                <a:solidFill>
                  <a:schemeClr val="tx1"/>
                </a:solidFill>
                <a:effectLst/>
                <a:latin typeface="+mn-lt"/>
                <a:ea typeface="+mn-ea"/>
                <a:cs typeface="+mn-cs"/>
              </a:rPr>
              <a:t>gran heterogeneidad</a:t>
            </a:r>
            <a:r>
              <a:rPr lang="es-ES" sz="1200" kern="1200" dirty="0">
                <a:solidFill>
                  <a:schemeClr val="tx1"/>
                </a:solidFill>
                <a:effectLst/>
                <a:latin typeface="+mn-lt"/>
                <a:ea typeface="+mn-ea"/>
                <a:cs typeface="+mn-cs"/>
              </a:rPr>
              <a:t> en la evolución/progresión de la ERC a DM2 pudiendo presentarse deterioros rápidos en la función renal (3.- </a:t>
            </a:r>
            <a:r>
              <a:rPr lang="es-ES" sz="1200" kern="1200" dirty="0" err="1">
                <a:solidFill>
                  <a:schemeClr val="tx1"/>
                </a:solidFill>
                <a:effectLst/>
                <a:latin typeface="+mn-lt"/>
                <a:ea typeface="+mn-ea"/>
                <a:cs typeface="+mn-cs"/>
              </a:rPr>
              <a:t>rapid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decliner</a:t>
            </a:r>
            <a:r>
              <a:rPr lang="es-ES" sz="1200" kern="1200" dirty="0">
                <a:solidFill>
                  <a:schemeClr val="tx1"/>
                </a:solidFill>
                <a:effectLst/>
                <a:latin typeface="+mn-lt"/>
                <a:ea typeface="+mn-ea"/>
                <a:cs typeface="+mn-cs"/>
              </a:rPr>
              <a:t>), evolución clásica con mantenimiento del FG hasta que la hiperfiltración continua deja exhaustas a las nefronas remanentes después de una progresión leve para que finalmente acabe en ERC terminal. O incluso puede haber progresión en nefropatías no </a:t>
            </a:r>
            <a:r>
              <a:rPr lang="es-ES" sz="1200" kern="1200" dirty="0" err="1">
                <a:solidFill>
                  <a:schemeClr val="tx1"/>
                </a:solidFill>
                <a:effectLst/>
                <a:latin typeface="+mn-lt"/>
                <a:ea typeface="+mn-ea"/>
                <a:cs typeface="+mn-cs"/>
              </a:rPr>
              <a:t>proteinúricas</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Esto supone que hay diferentes fenotipos de ERC de la DM2 con distintas posibilidades de progresión.</a:t>
            </a:r>
          </a:p>
          <a:p>
            <a:endParaRPr lang="es-ES" sz="1200" kern="1200" dirty="0">
              <a:solidFill>
                <a:schemeClr val="tx1"/>
              </a:solidFill>
              <a:effectLst/>
              <a:latin typeface="+mn-lt"/>
              <a:ea typeface="+mn-ea"/>
              <a:cs typeface="+mn-cs"/>
            </a:endParaRPr>
          </a:p>
          <a:p>
            <a:r>
              <a:rPr lang="es-ES" sz="1200" kern="1200" dirty="0" err="1">
                <a:solidFill>
                  <a:schemeClr val="tx1"/>
                </a:solidFill>
                <a:effectLst/>
                <a:latin typeface="+mn-lt"/>
                <a:ea typeface="+mn-ea"/>
                <a:cs typeface="+mn-cs"/>
              </a:rPr>
              <a:t>Trajectories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kidney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function</a:t>
            </a:r>
            <a:r>
              <a:rPr lang="es-ES" sz="1200" kern="1200" dirty="0">
                <a:solidFill>
                  <a:schemeClr val="tx1"/>
                </a:solidFill>
                <a:effectLst/>
                <a:latin typeface="+mn-lt"/>
                <a:ea typeface="+mn-ea"/>
                <a:cs typeface="+mn-cs"/>
              </a:rPr>
              <a:t> in DKD.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classical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phenotype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diabetic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kidney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(DKD)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characterized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persistent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 albuminuria and a </a:t>
            </a:r>
            <a:r>
              <a:rPr lang="es-ES" sz="1200" kern="1200" dirty="0" err="1">
                <a:solidFill>
                  <a:schemeClr val="tx1"/>
                </a:solidFill>
                <a:effectLst/>
                <a:latin typeface="+mn-lt"/>
                <a:ea typeface="+mn-ea"/>
                <a:cs typeface="+mn-cs"/>
              </a:rPr>
              <a:t>subsequent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progressive</a:t>
            </a:r>
            <a:r>
              <a:rPr lang="es-ES" sz="1200" kern="1200" dirty="0">
                <a:solidFill>
                  <a:schemeClr val="tx1"/>
                </a:solidFill>
                <a:effectLst/>
                <a:latin typeface="+mn-lt"/>
                <a:ea typeface="+mn-ea"/>
                <a:cs typeface="+mn-cs"/>
              </a:rPr>
              <a:t> decline in glomerular </a:t>
            </a:r>
            <a:r>
              <a:rPr lang="es-ES" sz="1200" kern="1200" dirty="0" err="1">
                <a:solidFill>
                  <a:schemeClr val="tx1"/>
                </a:solidFill>
                <a:effectLst/>
                <a:latin typeface="+mn-lt"/>
                <a:ea typeface="+mn-ea"/>
                <a:cs typeface="+mn-cs"/>
              </a:rPr>
              <a:t>filtration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rate</a:t>
            </a:r>
            <a:r>
              <a:rPr lang="es-ES" sz="1200" kern="1200" dirty="0">
                <a:solidFill>
                  <a:schemeClr val="tx1"/>
                </a:solidFill>
                <a:effectLst/>
                <a:latin typeface="+mn-lt"/>
                <a:ea typeface="+mn-ea"/>
                <a:cs typeface="+mn-cs"/>
              </a:rPr>
              <a:t> (GFR)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often</a:t>
            </a:r>
            <a:r>
              <a:rPr lang="es-ES" sz="1200" kern="1200" dirty="0">
                <a:solidFill>
                  <a:schemeClr val="tx1"/>
                </a:solidFill>
                <a:effectLst/>
                <a:latin typeface="+mn-lt"/>
                <a:ea typeface="+mn-ea"/>
                <a:cs typeface="+mn-cs"/>
              </a:rPr>
              <a:t> leads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kidney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failure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trajectory</a:t>
            </a:r>
            <a:r>
              <a:rPr lang="es-ES" sz="1200" kern="1200" dirty="0">
                <a:solidFill>
                  <a:schemeClr val="tx1"/>
                </a:solidFill>
                <a:effectLst/>
                <a:latin typeface="+mn-lt"/>
                <a:ea typeface="+mn-ea"/>
                <a:cs typeface="+mn-cs"/>
              </a:rPr>
              <a:t> 1).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phenotype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mostly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seen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individuals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diabetes and por </a:t>
            </a:r>
            <a:r>
              <a:rPr lang="es-ES" sz="1200" kern="1200" dirty="0" err="1">
                <a:solidFill>
                  <a:schemeClr val="tx1"/>
                </a:solidFill>
                <a:effectLst/>
                <a:latin typeface="+mn-lt"/>
                <a:ea typeface="+mn-ea"/>
                <a:cs typeface="+mn-cs"/>
              </a:rPr>
              <a:t>glycaemic</a:t>
            </a:r>
            <a:r>
              <a:rPr lang="es-ES" sz="1200" kern="1200" dirty="0">
                <a:solidFill>
                  <a:schemeClr val="tx1"/>
                </a:solidFill>
                <a:effectLst/>
                <a:latin typeface="+mn-lt"/>
                <a:ea typeface="+mn-ea"/>
                <a:cs typeface="+mn-cs"/>
              </a:rPr>
              <a:t> control. </a:t>
            </a:r>
            <a:r>
              <a:rPr lang="es-ES" sz="1200" kern="1200" dirty="0" err="1">
                <a:solidFill>
                  <a:schemeClr val="tx1"/>
                </a:solidFill>
                <a:effectLst/>
                <a:latin typeface="+mn-lt"/>
                <a:ea typeface="+mn-ea"/>
                <a:cs typeface="+mn-cs"/>
              </a:rPr>
              <a:t>Regression</a:t>
            </a:r>
            <a:r>
              <a:rPr lang="es-ES" sz="1200" kern="1200" dirty="0">
                <a:solidFill>
                  <a:schemeClr val="tx1"/>
                </a:solidFill>
                <a:effectLst/>
                <a:latin typeface="+mn-lt"/>
                <a:ea typeface="+mn-ea"/>
                <a:cs typeface="+mn-cs"/>
              </a:rPr>
              <a:t> of albuminuria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diabetes (</a:t>
            </a:r>
            <a:r>
              <a:rPr lang="es-ES" sz="1200" kern="1200" dirty="0" err="1">
                <a:solidFill>
                  <a:schemeClr val="tx1"/>
                </a:solidFill>
                <a:effectLst/>
                <a:latin typeface="+mn-lt"/>
                <a:ea typeface="+mn-ea"/>
                <a:cs typeface="+mn-cs"/>
              </a:rPr>
              <a:t>trajectory</a:t>
            </a:r>
            <a:r>
              <a:rPr lang="es-ES" sz="1200" kern="1200" dirty="0">
                <a:solidFill>
                  <a:schemeClr val="tx1"/>
                </a:solidFill>
                <a:effectLst/>
                <a:latin typeface="+mn-lt"/>
                <a:ea typeface="+mn-ea"/>
                <a:cs typeface="+mn-cs"/>
              </a:rPr>
              <a:t> 2)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probably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induced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beneficial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multidisciplinary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interventions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use of anti-</a:t>
            </a:r>
            <a:r>
              <a:rPr lang="es-ES" sz="1200" kern="1200" dirty="0" err="1">
                <a:solidFill>
                  <a:schemeClr val="tx1"/>
                </a:solidFill>
                <a:effectLst/>
                <a:latin typeface="+mn-lt"/>
                <a:ea typeface="+mn-ea"/>
                <a:cs typeface="+mn-cs"/>
              </a:rPr>
              <a:t>hypertensive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drugs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Whether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experience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regression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albuminuria </a:t>
            </a:r>
            <a:r>
              <a:rPr lang="es-ES" sz="1200" kern="1200" dirty="0" err="1">
                <a:solidFill>
                  <a:schemeClr val="tx1"/>
                </a:solidFill>
                <a:effectLst/>
                <a:latin typeface="+mn-lt"/>
                <a:ea typeface="+mn-ea"/>
                <a:cs typeface="+mn-cs"/>
              </a:rPr>
              <a:t>still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develop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kidney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failure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remains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unknown</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rapid</a:t>
            </a:r>
            <a:r>
              <a:rPr lang="es-ES" sz="1200" kern="1200" dirty="0">
                <a:solidFill>
                  <a:schemeClr val="tx1"/>
                </a:solidFill>
                <a:effectLst/>
                <a:latin typeface="+mn-lt"/>
                <a:ea typeface="+mn-ea"/>
                <a:cs typeface="+mn-cs"/>
              </a:rPr>
              <a:t> decline in GFR can be </a:t>
            </a:r>
            <a:r>
              <a:rPr lang="es-ES" sz="1200" kern="1200" dirty="0" err="1">
                <a:solidFill>
                  <a:schemeClr val="tx1"/>
                </a:solidFill>
                <a:effectLst/>
                <a:latin typeface="+mn-lt"/>
                <a:ea typeface="+mn-ea"/>
                <a:cs typeface="+mn-cs"/>
              </a:rPr>
              <a:t>observed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individuals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diabetes </a:t>
            </a:r>
            <a:r>
              <a:rPr lang="es-ES" sz="1200" kern="1200" dirty="0" err="1">
                <a:solidFill>
                  <a:schemeClr val="tx1"/>
                </a:solidFill>
                <a:effectLst/>
                <a:latin typeface="+mn-lt"/>
                <a:ea typeface="+mn-ea"/>
                <a:cs typeface="+mn-cs"/>
              </a:rPr>
              <a:t>even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absence</a:t>
            </a:r>
            <a:r>
              <a:rPr lang="es-ES" sz="1200" kern="1200" dirty="0">
                <a:solidFill>
                  <a:schemeClr val="tx1"/>
                </a:solidFill>
                <a:effectLst/>
                <a:latin typeface="+mn-lt"/>
                <a:ea typeface="+mn-ea"/>
                <a:cs typeface="+mn-cs"/>
              </a:rPr>
              <a:t> of albuminuria (</a:t>
            </a:r>
            <a:r>
              <a:rPr lang="es-ES" sz="1200" kern="1200" dirty="0" err="1">
                <a:solidFill>
                  <a:schemeClr val="tx1"/>
                </a:solidFill>
                <a:effectLst/>
                <a:latin typeface="+mn-lt"/>
                <a:ea typeface="+mn-ea"/>
                <a:cs typeface="+mn-cs"/>
              </a:rPr>
              <a:t>trajectory</a:t>
            </a:r>
            <a:r>
              <a:rPr lang="es-ES" sz="1200" kern="1200" dirty="0">
                <a:solidFill>
                  <a:schemeClr val="tx1"/>
                </a:solidFill>
                <a:effectLst/>
                <a:latin typeface="+mn-lt"/>
                <a:ea typeface="+mn-ea"/>
                <a:cs typeface="+mn-cs"/>
              </a:rPr>
              <a:t> 3).</a:t>
            </a:r>
          </a:p>
          <a:p>
            <a:r>
              <a:rPr lang="es-ES" sz="1200" kern="1200" dirty="0">
                <a:solidFill>
                  <a:schemeClr val="tx1"/>
                </a:solidFill>
                <a:effectLst/>
                <a:latin typeface="+mn-lt"/>
                <a:ea typeface="+mn-ea"/>
                <a:cs typeface="+mn-cs"/>
              </a:rPr>
              <a:t>Rapid </a:t>
            </a:r>
            <a:r>
              <a:rPr lang="es-ES" sz="1200" kern="1200" dirty="0" err="1">
                <a:solidFill>
                  <a:schemeClr val="tx1"/>
                </a:solidFill>
                <a:effectLst/>
                <a:latin typeface="+mn-lt"/>
                <a:ea typeface="+mn-ea"/>
                <a:cs typeface="+mn-cs"/>
              </a:rPr>
              <a:t>decliners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often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develop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kidney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failure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over</a:t>
            </a:r>
            <a:r>
              <a:rPr lang="es-ES" sz="1200" kern="1200" dirty="0">
                <a:solidFill>
                  <a:schemeClr val="tx1"/>
                </a:solidFill>
                <a:effectLst/>
                <a:latin typeface="+mn-lt"/>
                <a:ea typeface="+mn-ea"/>
                <a:cs typeface="+mn-cs"/>
              </a:rPr>
              <a:t> a short </a:t>
            </a:r>
            <a:r>
              <a:rPr lang="es-ES" sz="1200" kern="1200" dirty="0" err="1">
                <a:solidFill>
                  <a:schemeClr val="tx1"/>
                </a:solidFill>
                <a:effectLst/>
                <a:latin typeface="+mn-lt"/>
                <a:ea typeface="+mn-ea"/>
                <a:cs typeface="+mn-cs"/>
              </a:rPr>
              <a:t>period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time. </a:t>
            </a:r>
            <a:r>
              <a:rPr lang="es-ES" sz="1200" kern="1200" dirty="0" err="1">
                <a:solidFill>
                  <a:schemeClr val="tx1"/>
                </a:solidFill>
                <a:effectLst/>
                <a:latin typeface="+mn-lt"/>
                <a:ea typeface="+mn-ea"/>
                <a:cs typeface="+mn-cs"/>
              </a:rPr>
              <a:t>Some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individuals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diabetes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 decline in GFR </a:t>
            </a:r>
            <a:r>
              <a:rPr lang="es-ES" sz="1200" kern="1200" dirty="0" err="1">
                <a:solidFill>
                  <a:schemeClr val="tx1"/>
                </a:solidFill>
                <a:effectLst/>
                <a:latin typeface="+mn-lt"/>
                <a:ea typeface="+mn-ea"/>
                <a:cs typeface="+mn-cs"/>
              </a:rPr>
              <a:t>without</a:t>
            </a:r>
            <a:r>
              <a:rPr lang="es-ES" sz="1200" kern="1200" dirty="0">
                <a:solidFill>
                  <a:schemeClr val="tx1"/>
                </a:solidFill>
                <a:effectLst/>
                <a:latin typeface="+mn-lt"/>
                <a:ea typeface="+mn-ea"/>
                <a:cs typeface="+mn-cs"/>
              </a:rPr>
              <a:t> macroalbuminuria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without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microalbuminuria</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these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phenotypes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termed</a:t>
            </a:r>
            <a:r>
              <a:rPr lang="es-ES" sz="1200" kern="1200" dirty="0">
                <a:solidFill>
                  <a:schemeClr val="tx1"/>
                </a:solidFill>
                <a:effectLst/>
                <a:latin typeface="+mn-lt"/>
                <a:ea typeface="+mn-ea"/>
                <a:cs typeface="+mn-cs"/>
              </a:rPr>
              <a:t> non-</a:t>
            </a:r>
            <a:r>
              <a:rPr lang="es-ES" sz="1200" kern="1200" dirty="0" err="1">
                <a:solidFill>
                  <a:schemeClr val="tx1"/>
                </a:solidFill>
                <a:effectLst/>
                <a:latin typeface="+mn-lt"/>
                <a:ea typeface="+mn-ea"/>
                <a:cs typeface="+mn-cs"/>
              </a:rPr>
              <a:t>proteinuric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non-</a:t>
            </a:r>
            <a:r>
              <a:rPr lang="es-ES" sz="1200" kern="1200" dirty="0" err="1">
                <a:solidFill>
                  <a:schemeClr val="tx1"/>
                </a:solidFill>
                <a:effectLst/>
                <a:latin typeface="+mn-lt"/>
                <a:ea typeface="+mn-ea"/>
                <a:cs typeface="+mn-cs"/>
              </a:rPr>
              <a:t>albuminuric</a:t>
            </a:r>
            <a:r>
              <a:rPr lang="es-ES" sz="1200" kern="1200" dirty="0">
                <a:solidFill>
                  <a:schemeClr val="tx1"/>
                </a:solidFill>
                <a:effectLst/>
                <a:latin typeface="+mn-lt"/>
                <a:ea typeface="+mn-ea"/>
                <a:cs typeface="+mn-cs"/>
              </a:rPr>
              <a:t> DKD, </a:t>
            </a:r>
            <a:r>
              <a:rPr lang="es-ES" sz="1200" kern="1200" dirty="0" err="1">
                <a:solidFill>
                  <a:schemeClr val="tx1"/>
                </a:solidFill>
                <a:effectLst/>
                <a:latin typeface="+mn-lt"/>
                <a:ea typeface="+mn-ea"/>
                <a:cs typeface="+mn-cs"/>
              </a:rPr>
              <a:t>respectively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trajectory</a:t>
            </a:r>
            <a:r>
              <a:rPr lang="es-ES" sz="1200" kern="1200" dirty="0">
                <a:solidFill>
                  <a:schemeClr val="tx1"/>
                </a:solidFill>
                <a:effectLst/>
                <a:latin typeface="+mn-lt"/>
                <a:ea typeface="+mn-ea"/>
                <a:cs typeface="+mn-cs"/>
              </a:rPr>
              <a:t> 4).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non-</a:t>
            </a:r>
            <a:r>
              <a:rPr lang="es-ES" sz="1200" kern="1200" dirty="0" err="1">
                <a:solidFill>
                  <a:schemeClr val="tx1"/>
                </a:solidFill>
                <a:effectLst/>
                <a:latin typeface="+mn-lt"/>
                <a:ea typeface="+mn-ea"/>
                <a:cs typeface="+mn-cs"/>
              </a:rPr>
              <a:t>proteinuric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non-</a:t>
            </a:r>
            <a:r>
              <a:rPr lang="es-ES" sz="1200" kern="1200" dirty="0" err="1">
                <a:solidFill>
                  <a:schemeClr val="tx1"/>
                </a:solidFill>
                <a:effectLst/>
                <a:latin typeface="+mn-lt"/>
                <a:ea typeface="+mn-ea"/>
                <a:cs typeface="+mn-cs"/>
              </a:rPr>
              <a:t>albuminuric</a:t>
            </a:r>
            <a:r>
              <a:rPr lang="es-ES" sz="1200" kern="1200" dirty="0">
                <a:solidFill>
                  <a:schemeClr val="tx1"/>
                </a:solidFill>
                <a:effectLst/>
                <a:latin typeface="+mn-lt"/>
                <a:ea typeface="+mn-ea"/>
                <a:cs typeface="+mn-cs"/>
              </a:rPr>
              <a:t> DKD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rate</a:t>
            </a:r>
            <a:r>
              <a:rPr lang="es-ES" sz="1200" kern="1200" dirty="0">
                <a:solidFill>
                  <a:schemeClr val="tx1"/>
                </a:solidFill>
                <a:effectLst/>
                <a:latin typeface="+mn-lt"/>
                <a:ea typeface="+mn-ea"/>
                <a:cs typeface="+mn-cs"/>
              </a:rPr>
              <a:t> of GFR </a:t>
            </a:r>
            <a:r>
              <a:rPr lang="es-ES" sz="1200" kern="1200" dirty="0" err="1">
                <a:solidFill>
                  <a:schemeClr val="tx1"/>
                </a:solidFill>
                <a:effectLst/>
                <a:latin typeface="+mn-lt"/>
                <a:ea typeface="+mn-ea"/>
                <a:cs typeface="+mn-cs"/>
              </a:rPr>
              <a:t>loss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compared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proteinuric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albuminuric</a:t>
            </a:r>
            <a:r>
              <a:rPr lang="es-ES" sz="1200" kern="1200" dirty="0">
                <a:solidFill>
                  <a:schemeClr val="tx1"/>
                </a:solidFill>
                <a:effectLst/>
                <a:latin typeface="+mn-lt"/>
                <a:ea typeface="+mn-ea"/>
                <a:cs typeface="+mn-cs"/>
              </a:rPr>
              <a:t> DKD. </a:t>
            </a:r>
          </a:p>
          <a:p>
            <a:endParaRPr lang="es-ES" sz="1200" kern="1200" dirty="0">
              <a:solidFill>
                <a:schemeClr val="tx1"/>
              </a:solidFill>
              <a:effectLst/>
              <a:latin typeface="+mn-lt"/>
              <a:ea typeface="+mn-ea"/>
              <a:cs typeface="+mn-cs"/>
            </a:endParaRPr>
          </a:p>
          <a:p>
            <a:r>
              <a:rPr lang="es-ES" sz="1200" b="0" i="0" u="none" strike="noStrike" kern="1200" dirty="0" err="1">
                <a:solidFill>
                  <a:schemeClr val="tx1"/>
                </a:solidFill>
                <a:effectLst/>
                <a:latin typeface="+mn-lt"/>
                <a:ea typeface="+mn-ea"/>
                <a:cs typeface="+mn-cs"/>
              </a:rPr>
              <a:t>Oshima</a:t>
            </a:r>
            <a:r>
              <a:rPr lang="es-ES" sz="1200" b="0" i="0" u="none" strike="noStrike" kern="1200" dirty="0">
                <a:solidFill>
                  <a:schemeClr val="tx1"/>
                </a:solidFill>
                <a:effectLst/>
                <a:latin typeface="+mn-lt"/>
                <a:ea typeface="+mn-ea"/>
                <a:cs typeface="+mn-cs"/>
              </a:rPr>
              <a:t> M, </a:t>
            </a:r>
            <a:r>
              <a:rPr lang="es-ES" sz="1200" b="0" i="0" u="none" strike="noStrike" kern="1200" dirty="0" err="1">
                <a:solidFill>
                  <a:schemeClr val="tx1"/>
                </a:solidFill>
                <a:effectLst/>
                <a:latin typeface="+mn-lt"/>
                <a:ea typeface="+mn-ea"/>
                <a:cs typeface="+mn-cs"/>
              </a:rPr>
              <a:t>Shimizu</a:t>
            </a:r>
            <a:r>
              <a:rPr lang="es-ES" sz="1200" b="0" i="0" u="none" strike="noStrike" kern="1200" dirty="0">
                <a:solidFill>
                  <a:schemeClr val="tx1"/>
                </a:solidFill>
                <a:effectLst/>
                <a:latin typeface="+mn-lt"/>
                <a:ea typeface="+mn-ea"/>
                <a:cs typeface="+mn-cs"/>
              </a:rPr>
              <a:t> M, </a:t>
            </a:r>
            <a:r>
              <a:rPr lang="es-ES" sz="1200" b="0" i="0" u="none" strike="noStrike" kern="1200" dirty="0" err="1">
                <a:solidFill>
                  <a:schemeClr val="tx1"/>
                </a:solidFill>
                <a:effectLst/>
                <a:latin typeface="+mn-lt"/>
                <a:ea typeface="+mn-ea"/>
                <a:cs typeface="+mn-cs"/>
              </a:rPr>
              <a:t>Yamanouchi</a:t>
            </a:r>
            <a:r>
              <a:rPr lang="es-ES" sz="1200" b="0" i="0" u="none" strike="noStrike" kern="1200" dirty="0">
                <a:solidFill>
                  <a:schemeClr val="tx1"/>
                </a:solidFill>
                <a:effectLst/>
                <a:latin typeface="+mn-lt"/>
                <a:ea typeface="+mn-ea"/>
                <a:cs typeface="+mn-cs"/>
              </a:rPr>
              <a:t> M, Toyama T, </a:t>
            </a:r>
            <a:r>
              <a:rPr lang="es-ES" sz="1200" b="0" i="0" u="none" strike="noStrike" kern="1200" dirty="0" err="1">
                <a:solidFill>
                  <a:schemeClr val="tx1"/>
                </a:solidFill>
                <a:effectLst/>
                <a:latin typeface="+mn-lt"/>
                <a:ea typeface="+mn-ea"/>
                <a:cs typeface="+mn-cs"/>
              </a:rPr>
              <a:t>Hara</a:t>
            </a:r>
            <a:r>
              <a:rPr lang="es-ES" sz="1200" b="0" i="0" u="none" strike="noStrike" kern="1200" dirty="0">
                <a:solidFill>
                  <a:schemeClr val="tx1"/>
                </a:solidFill>
                <a:effectLst/>
                <a:latin typeface="+mn-lt"/>
                <a:ea typeface="+mn-ea"/>
                <a:cs typeface="+mn-cs"/>
              </a:rPr>
              <a:t> A, </a:t>
            </a:r>
            <a:r>
              <a:rPr lang="es-ES" sz="1200" b="0" i="0" u="none" strike="noStrike" kern="1200" dirty="0" err="1">
                <a:solidFill>
                  <a:schemeClr val="tx1"/>
                </a:solidFill>
                <a:effectLst/>
                <a:latin typeface="+mn-lt"/>
                <a:ea typeface="+mn-ea"/>
                <a:cs typeface="+mn-cs"/>
              </a:rPr>
              <a:t>Furuichi</a:t>
            </a:r>
            <a:r>
              <a:rPr lang="es-ES" sz="1200" b="0" i="0" u="none" strike="noStrike" kern="1200" dirty="0">
                <a:solidFill>
                  <a:schemeClr val="tx1"/>
                </a:solidFill>
                <a:effectLst/>
                <a:latin typeface="+mn-lt"/>
                <a:ea typeface="+mn-ea"/>
                <a:cs typeface="+mn-cs"/>
              </a:rPr>
              <a:t> K, </a:t>
            </a:r>
            <a:r>
              <a:rPr lang="es-ES" sz="1200" b="0" i="0" u="none" strike="noStrike" kern="1200" dirty="0" err="1">
                <a:solidFill>
                  <a:schemeClr val="tx1"/>
                </a:solidFill>
                <a:effectLst/>
                <a:latin typeface="+mn-lt"/>
                <a:ea typeface="+mn-ea"/>
                <a:cs typeface="+mn-cs"/>
              </a:rPr>
              <a:t>Wada</a:t>
            </a:r>
            <a:r>
              <a:rPr lang="es-ES" sz="1200" b="0" i="0" u="none" strike="noStrike" kern="1200" dirty="0">
                <a:solidFill>
                  <a:schemeClr val="tx1"/>
                </a:solidFill>
                <a:effectLst/>
                <a:latin typeface="+mn-lt"/>
                <a:ea typeface="+mn-ea"/>
                <a:cs typeface="+mn-cs"/>
              </a:rPr>
              <a:t> T. </a:t>
            </a:r>
            <a:r>
              <a:rPr lang="es-ES" sz="1200" b="0" i="0" u="none" strike="noStrike" kern="1200" dirty="0" err="1">
                <a:solidFill>
                  <a:schemeClr val="tx1"/>
                </a:solidFill>
                <a:effectLst/>
                <a:latin typeface="+mn-lt"/>
                <a:ea typeface="+mn-ea"/>
                <a:cs typeface="+mn-cs"/>
              </a:rPr>
              <a:t>Trajectories</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of</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kidney</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function</a:t>
            </a:r>
            <a:r>
              <a:rPr lang="es-ES" sz="1200" b="0" i="0" u="none" strike="noStrike" kern="1200" dirty="0">
                <a:solidFill>
                  <a:schemeClr val="tx1"/>
                </a:solidFill>
                <a:effectLst/>
                <a:latin typeface="+mn-lt"/>
                <a:ea typeface="+mn-ea"/>
                <a:cs typeface="+mn-cs"/>
              </a:rPr>
              <a:t> in diabetes: a </a:t>
            </a:r>
            <a:r>
              <a:rPr lang="es-ES" sz="1200" b="0" i="0" u="none" strike="noStrike" kern="1200" dirty="0" err="1">
                <a:solidFill>
                  <a:schemeClr val="tx1"/>
                </a:solidFill>
                <a:effectLst/>
                <a:latin typeface="+mn-lt"/>
                <a:ea typeface="+mn-ea"/>
                <a:cs typeface="+mn-cs"/>
              </a:rPr>
              <a:t>clinicopathological</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update</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Nat</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Rev</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Nephrol</a:t>
            </a:r>
            <a:r>
              <a:rPr lang="es-ES" sz="1200" b="0" i="0" u="none" strike="noStrike" kern="1200" dirty="0">
                <a:solidFill>
                  <a:schemeClr val="tx1"/>
                </a:solidFill>
                <a:effectLst/>
                <a:latin typeface="+mn-lt"/>
                <a:ea typeface="+mn-ea"/>
                <a:cs typeface="+mn-cs"/>
              </a:rPr>
              <a:t>. 2021 Nov;17(11):740-750</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3004F83B-3FC7-CF42-977C-5D3E6430C7A8}" type="slidenum">
              <a:rPr lang="es-ES" smtClean="0"/>
              <a:t>21</a:t>
            </a:fld>
            <a:endParaRPr lang="es-ES"/>
          </a:p>
        </p:txBody>
      </p:sp>
    </p:spTree>
    <p:extLst>
      <p:ext uri="{BB962C8B-B14F-4D97-AF65-F5344CB8AC3E}">
        <p14:creationId xmlns:p14="http://schemas.microsoft.com/office/powerpoint/2010/main" val="383802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La nefropatía diabética no es la única forma de enfermedad renal en pacientes con DM, sino que pueden presentarse otras enfermedades renales no diabéticas. Dada la elevada prevalencia de la DM2 en la población general (10 %) es muy probable que los pacientes diabéticos presenten otras nefropatías no diabéticas.</a:t>
            </a:r>
          </a:p>
          <a:p>
            <a:r>
              <a:rPr lang="es-ES_tradnl" dirty="0"/>
              <a:t>Cuando existe sospecha de nefropatía no diabética en pacientes con DM2, la biopsia renal es el </a:t>
            </a:r>
            <a:r>
              <a:rPr lang="es-ES_tradnl" i="1" dirty="0" err="1"/>
              <a:t>gold</a:t>
            </a:r>
            <a:r>
              <a:rPr lang="es-ES_tradnl" dirty="0"/>
              <a:t> estándar para el diagnóstico de enfermedad renal no diabética en pacientes diabéticos.</a:t>
            </a:r>
          </a:p>
          <a:p>
            <a:r>
              <a:rPr lang="es-ES_tradnl" dirty="0"/>
              <a:t>Pero es una prueba muy agresiva para plantearla a pacientes con ERC leve. </a:t>
            </a:r>
          </a:p>
          <a:p>
            <a:r>
              <a:rPr lang="es-ES_tradnl" dirty="0"/>
              <a:t>Inicialmente la primera actitud ante una sospecha de ERC no diabética en un diabético es remitir al paciente a Nefrología para evaluación.</a:t>
            </a:r>
          </a:p>
          <a:p>
            <a:r>
              <a:rPr lang="es-ES_tradnl" dirty="0"/>
              <a:t>En Nefrología se realizará un estudio y eventualmente biopsia renal.</a:t>
            </a:r>
          </a:p>
          <a:p>
            <a:endParaRPr lang="es-ES_tradnl"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23</a:t>
            </a:fld>
            <a:endParaRPr lang="es-ES"/>
          </a:p>
        </p:txBody>
      </p:sp>
    </p:spTree>
    <p:extLst>
      <p:ext uri="{BB962C8B-B14F-4D97-AF65-F5344CB8AC3E}">
        <p14:creationId xmlns:p14="http://schemas.microsoft.com/office/powerpoint/2010/main" val="134983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Desde el punto de vista de Atención Primaria, lo importante es detectar las características que pueden sugerir nefropatía no diabética en un diabético, y se muestran en la diapositiva.</a:t>
            </a:r>
          </a:p>
          <a:p>
            <a:r>
              <a:rPr lang="es-ES" dirty="0"/>
              <a:t>En la tabla se muestran algunas características que sugieren que la enfermedad renal sea nefropatía diabética (columna izquierda) o que sugieran una nefropatía no diabética (columna de la derecha).</a:t>
            </a:r>
          </a:p>
          <a:p>
            <a:r>
              <a:rPr lang="es-ES" dirty="0"/>
              <a:t>En el caso de sospecha de nefropatía diabética no será precisa la biopsia renal. En el caso de nefropatía no diabética puede plantearse la posibilidad de biopsia renal.</a:t>
            </a:r>
          </a:p>
          <a:p>
            <a:r>
              <a:rPr lang="es-ES_tradnl" dirty="0"/>
              <a:t>Las indicaciones de biopsia renal en nefrología en estos pacientes son:</a:t>
            </a:r>
          </a:p>
          <a:p>
            <a:pPr marL="171450" indent="-171450">
              <a:buFont typeface="Arial" panose="020B0604020202020204" pitchFamily="34" charset="0"/>
              <a:buChar char="•"/>
            </a:pPr>
            <a:r>
              <a:rPr lang="es-ES_tradnl" dirty="0"/>
              <a:t>Síndrome nefrótico en pacientes con DM2 de menos de 5 años de evolución sin retinopatía acompañante</a:t>
            </a:r>
          </a:p>
          <a:p>
            <a:pPr marL="171450" indent="-171450">
              <a:buFont typeface="Arial" panose="020B0604020202020204" pitchFamily="34" charset="0"/>
              <a:buChar char="•"/>
            </a:pPr>
            <a:r>
              <a:rPr lang="es-ES_tradnl" dirty="0"/>
              <a:t>Presencia de sedimento activo (micro o </a:t>
            </a:r>
            <a:r>
              <a:rPr lang="es-ES_tradnl" dirty="0" err="1"/>
              <a:t>macrohematuria</a:t>
            </a:r>
            <a:r>
              <a:rPr lang="es-ES_tradnl" dirty="0"/>
              <a:t>) especialmente asociado a cilindros hemáticos o granulares</a:t>
            </a:r>
          </a:p>
          <a:p>
            <a:pPr marL="171450" indent="-171450">
              <a:buFont typeface="Arial" panose="020B0604020202020204" pitchFamily="34" charset="0"/>
              <a:buChar char="•"/>
            </a:pPr>
            <a:r>
              <a:rPr lang="es-ES_tradnl" dirty="0"/>
              <a:t>Deterioro renal agudo</a:t>
            </a:r>
          </a:p>
          <a:p>
            <a:r>
              <a:rPr lang="es-ES_tradnl" dirty="0"/>
              <a:t>Pero esto es papel del nefrólogo.</a:t>
            </a:r>
          </a:p>
          <a:p>
            <a:endParaRPr lang="es-ES_tradnl"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24</a:t>
            </a:fld>
            <a:endParaRPr lang="es-ES"/>
          </a:p>
        </p:txBody>
      </p:sp>
    </p:spTree>
    <p:extLst>
      <p:ext uri="{BB962C8B-B14F-4D97-AF65-F5344CB8AC3E}">
        <p14:creationId xmlns:p14="http://schemas.microsoft.com/office/powerpoint/2010/main" val="318398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742AE60-F876-DD40-8644-272D90C34D22}" type="slidenum">
              <a:rPr lang="es-ES" smtClean="0"/>
              <a:t>2</a:t>
            </a:fld>
            <a:endParaRPr lang="es-ES"/>
          </a:p>
        </p:txBody>
      </p:sp>
    </p:spTree>
    <p:extLst>
      <p:ext uri="{BB962C8B-B14F-4D97-AF65-F5344CB8AC3E}">
        <p14:creationId xmlns:p14="http://schemas.microsoft.com/office/powerpoint/2010/main" val="344417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742AE60-F876-DD40-8644-272D90C34D22}" type="slidenum">
              <a:rPr lang="es-ES" smtClean="0"/>
              <a:t>4</a:t>
            </a:fld>
            <a:endParaRPr lang="es-ES"/>
          </a:p>
        </p:txBody>
      </p:sp>
    </p:spTree>
    <p:extLst>
      <p:ext uri="{BB962C8B-B14F-4D97-AF65-F5344CB8AC3E}">
        <p14:creationId xmlns:p14="http://schemas.microsoft.com/office/powerpoint/2010/main" val="49103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742AE60-F876-DD40-8644-272D90C34D22}" type="slidenum">
              <a:rPr lang="es-ES" smtClean="0"/>
              <a:t>5</a:t>
            </a:fld>
            <a:endParaRPr lang="es-ES"/>
          </a:p>
        </p:txBody>
      </p:sp>
    </p:spTree>
    <p:extLst>
      <p:ext uri="{BB962C8B-B14F-4D97-AF65-F5344CB8AC3E}">
        <p14:creationId xmlns:p14="http://schemas.microsoft.com/office/powerpoint/2010/main" val="81711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742AE60-F876-DD40-8644-272D90C34D22}" type="slidenum">
              <a:rPr lang="es-ES" smtClean="0"/>
              <a:t>9</a:t>
            </a:fld>
            <a:endParaRPr lang="es-ES"/>
          </a:p>
        </p:txBody>
      </p:sp>
    </p:spTree>
    <p:extLst>
      <p:ext uri="{BB962C8B-B14F-4D97-AF65-F5344CB8AC3E}">
        <p14:creationId xmlns:p14="http://schemas.microsoft.com/office/powerpoint/2010/main" val="125137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dirty="0">
                <a:solidFill>
                  <a:schemeClr val="tx1"/>
                </a:solidFill>
                <a:latin typeface="Arial" panose="020B0604020202020204" pitchFamily="34" charset="0"/>
                <a:cs typeface="Arial" panose="020B0604020202020204" pitchFamily="34" charset="0"/>
              </a:rPr>
              <a:t>La IC se </a:t>
            </a:r>
            <a:r>
              <a:rPr lang="en-GB" sz="1200" b="0" dirty="0" err="1">
                <a:solidFill>
                  <a:schemeClr val="tx1"/>
                </a:solidFill>
                <a:latin typeface="Arial" panose="020B0604020202020204" pitchFamily="34" charset="0"/>
                <a:cs typeface="Arial" panose="020B0604020202020204" pitchFamily="34" charset="0"/>
              </a:rPr>
              <a:t>asocia</a:t>
            </a:r>
            <a:r>
              <a:rPr lang="en-GB" sz="1200" b="0" dirty="0">
                <a:solidFill>
                  <a:schemeClr val="tx1"/>
                </a:solidFill>
                <a:latin typeface="Arial" panose="020B0604020202020204" pitchFamily="34" charset="0"/>
                <a:cs typeface="Arial" panose="020B0604020202020204" pitchFamily="34" charset="0"/>
              </a:rPr>
              <a:t> con un </a:t>
            </a:r>
            <a:r>
              <a:rPr lang="en-GB" sz="1200" b="0" dirty="0" err="1">
                <a:solidFill>
                  <a:schemeClr val="tx1"/>
                </a:solidFill>
                <a:latin typeface="Arial" panose="020B0604020202020204" pitchFamily="34" charset="0"/>
                <a:cs typeface="Arial" panose="020B0604020202020204" pitchFamily="34" charset="0"/>
              </a:rPr>
              <a:t>riesgo</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significativamente</a:t>
            </a:r>
            <a:r>
              <a:rPr lang="en-GB" sz="1200" b="0" dirty="0">
                <a:solidFill>
                  <a:schemeClr val="tx1"/>
                </a:solidFill>
                <a:latin typeface="Arial" panose="020B0604020202020204" pitchFamily="34" charset="0"/>
                <a:cs typeface="Arial" panose="020B0604020202020204" pitchFamily="34" charset="0"/>
              </a:rPr>
              <a:t> mayor de </a:t>
            </a:r>
            <a:r>
              <a:rPr lang="en-GB" sz="1200" b="0" dirty="0" err="1">
                <a:solidFill>
                  <a:schemeClr val="tx1"/>
                </a:solidFill>
                <a:latin typeface="Arial" panose="020B0604020202020204" pitchFamily="34" charset="0"/>
                <a:cs typeface="Arial" panose="020B0604020202020204" pitchFamily="34" charset="0"/>
              </a:rPr>
              <a:t>incidencia</a:t>
            </a:r>
            <a:r>
              <a:rPr lang="en-GB" sz="1200" b="0" dirty="0">
                <a:solidFill>
                  <a:schemeClr val="tx1"/>
                </a:solidFill>
                <a:latin typeface="Arial" panose="020B0604020202020204" pitchFamily="34" charset="0"/>
                <a:cs typeface="Arial" panose="020B0604020202020204" pitchFamily="34" charset="0"/>
              </a:rPr>
              <a:t> de ERC y de </a:t>
            </a:r>
            <a:r>
              <a:rPr lang="en-GB" sz="1200" b="0" dirty="0" err="1">
                <a:solidFill>
                  <a:schemeClr val="tx1"/>
                </a:solidFill>
                <a:latin typeface="Arial" panose="020B0604020202020204" pitchFamily="34" charset="0"/>
                <a:cs typeface="Arial" panose="020B0604020202020204" pitchFamily="34" charset="0"/>
              </a:rPr>
              <a:t>incidencia</a:t>
            </a:r>
            <a:r>
              <a:rPr lang="en-GB" sz="1200" b="0" dirty="0">
                <a:solidFill>
                  <a:schemeClr val="tx1"/>
                </a:solidFill>
                <a:latin typeface="Arial" panose="020B0604020202020204" pitchFamily="34" charset="0"/>
                <a:cs typeface="Arial" panose="020B0604020202020204" pitchFamily="34" charset="0"/>
              </a:rPr>
              <a:t> de ERC o mortalidad (</a:t>
            </a:r>
            <a:r>
              <a:rPr lang="en-GB" sz="1200" b="0" dirty="0" err="1">
                <a:solidFill>
                  <a:schemeClr val="tx1"/>
                </a:solidFill>
                <a:latin typeface="Arial" panose="020B0604020202020204" pitchFamily="34" charset="0"/>
                <a:cs typeface="Arial" panose="020B0604020202020204" pitchFamily="34" charset="0"/>
              </a:rPr>
              <a:t>figura</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izquierda</a:t>
            </a:r>
            <a:r>
              <a:rPr lang="en-GB" sz="1200" b="0" dirty="0">
                <a:solidFill>
                  <a:schemeClr val="tx1"/>
                </a:solidFill>
                <a:latin typeface="Arial" panose="020B0604020202020204" pitchFamily="34" charset="0"/>
                <a:cs typeface="Arial" panose="020B0604020202020204" pitchFamily="34" charset="0"/>
              </a:rPr>
              <a:t>). Por </a:t>
            </a:r>
            <a:r>
              <a:rPr lang="en-GB" sz="1200" b="0" dirty="0" err="1">
                <a:solidFill>
                  <a:schemeClr val="tx1"/>
                </a:solidFill>
                <a:latin typeface="Arial" panose="020B0604020202020204" pitchFamily="34" charset="0"/>
                <a:cs typeface="Arial" panose="020B0604020202020204" pitchFamily="34" charset="0"/>
              </a:rPr>
              <a:t>ello</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el</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manejo</a:t>
            </a:r>
            <a:r>
              <a:rPr lang="en-GB" sz="1200" b="0" dirty="0">
                <a:solidFill>
                  <a:schemeClr val="tx1"/>
                </a:solidFill>
                <a:latin typeface="Arial" panose="020B0604020202020204" pitchFamily="34" charset="0"/>
                <a:cs typeface="Arial" panose="020B0604020202020204" pitchFamily="34" charset="0"/>
              </a:rPr>
              <a:t> de la IC </a:t>
            </a:r>
            <a:r>
              <a:rPr lang="en-GB" sz="1200" b="0" dirty="0" err="1">
                <a:solidFill>
                  <a:schemeClr val="tx1"/>
                </a:solidFill>
                <a:latin typeface="Arial" panose="020B0604020202020204" pitchFamily="34" charset="0"/>
                <a:cs typeface="Arial" panose="020B0604020202020204" pitchFamily="34" charset="0"/>
              </a:rPr>
              <a:t>podría</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ayudar</a:t>
            </a:r>
            <a:r>
              <a:rPr lang="en-GB" sz="1200" b="0" dirty="0">
                <a:solidFill>
                  <a:schemeClr val="tx1"/>
                </a:solidFill>
                <a:latin typeface="Arial" panose="020B0604020202020204" pitchFamily="34" charset="0"/>
                <a:cs typeface="Arial" panose="020B0604020202020204" pitchFamily="34" charset="0"/>
              </a:rPr>
              <a:t> a </a:t>
            </a:r>
            <a:r>
              <a:rPr lang="en-GB" sz="1200" b="0" dirty="0" err="1">
                <a:solidFill>
                  <a:schemeClr val="tx1"/>
                </a:solidFill>
                <a:latin typeface="Arial" panose="020B0604020202020204" pitchFamily="34" charset="0"/>
                <a:cs typeface="Arial" panose="020B0604020202020204" pitchFamily="34" charset="0"/>
              </a:rPr>
              <a:t>reducir</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el</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riesgo</a:t>
            </a:r>
            <a:r>
              <a:rPr lang="en-GB" sz="1200" b="0" dirty="0">
                <a:solidFill>
                  <a:schemeClr val="tx1"/>
                </a:solidFill>
                <a:latin typeface="Arial" panose="020B0604020202020204" pitchFamily="34" charset="0"/>
                <a:cs typeface="Arial" panose="020B0604020202020204" pitchFamily="34" charset="0"/>
              </a:rPr>
              <a:t> de </a:t>
            </a:r>
            <a:r>
              <a:rPr lang="en-GB" sz="1200" b="0" dirty="0" err="1">
                <a:solidFill>
                  <a:schemeClr val="tx1"/>
                </a:solidFill>
                <a:latin typeface="Arial" panose="020B0604020202020204" pitchFamily="34" charset="0"/>
                <a:cs typeface="Arial" panose="020B0604020202020204" pitchFamily="34" charset="0"/>
              </a:rPr>
              <a:t>insuficiencia</a:t>
            </a:r>
            <a:r>
              <a:rPr lang="en-GB" sz="1200" b="0" dirty="0">
                <a:solidFill>
                  <a:schemeClr val="tx1"/>
                </a:solidFill>
                <a:latin typeface="Arial" panose="020B0604020202020204" pitchFamily="34" charset="0"/>
                <a:cs typeface="Arial" panose="020B0604020202020204" pitchFamily="34" charset="0"/>
              </a:rPr>
              <a:t> renal a largo </a:t>
            </a:r>
            <a:r>
              <a:rPr lang="en-GB" sz="1200" b="0" dirty="0" err="1">
                <a:solidFill>
                  <a:schemeClr val="tx1"/>
                </a:solidFill>
                <a:latin typeface="Arial" panose="020B0604020202020204" pitchFamily="34" charset="0"/>
                <a:cs typeface="Arial" panose="020B0604020202020204" pitchFamily="34" charset="0"/>
              </a:rPr>
              <a:t>plazo</a:t>
            </a:r>
            <a:r>
              <a:rPr lang="en-GB" sz="1200" b="0" dirty="0">
                <a:solidFill>
                  <a:schemeClr val="tx1"/>
                </a:solidFill>
                <a:latin typeface="Arial" panose="020B0604020202020204" pitchFamily="34" charset="0"/>
                <a:cs typeface="Arial" panose="020B0604020202020204" pitchFamily="34" charset="0"/>
              </a:rPr>
              <a:t>.</a:t>
            </a:r>
          </a:p>
          <a:p>
            <a:pPr marL="0" indent="0">
              <a:buNone/>
            </a:pPr>
            <a:endParaRPr lang="en-GB" sz="1200" b="0" dirty="0">
              <a:solidFill>
                <a:schemeClr val="tx1"/>
              </a:solidFill>
              <a:latin typeface="Arial" panose="020B0604020202020204" pitchFamily="34" charset="0"/>
              <a:cs typeface="Arial" panose="020B0604020202020204" pitchFamily="34" charset="0"/>
            </a:endParaRPr>
          </a:p>
          <a:p>
            <a:pPr marL="0" indent="0">
              <a:buNone/>
            </a:pPr>
            <a:r>
              <a:rPr lang="en-GB" sz="1200" b="0" dirty="0">
                <a:solidFill>
                  <a:schemeClr val="tx1"/>
                </a:solidFill>
                <a:latin typeface="Arial" panose="020B0604020202020204" pitchFamily="34" charset="0"/>
                <a:cs typeface="Arial" panose="020B0604020202020204" pitchFamily="34" charset="0"/>
              </a:rPr>
              <a:t>Por </a:t>
            </a:r>
            <a:r>
              <a:rPr lang="en-GB" sz="1200" b="0" dirty="0" err="1">
                <a:solidFill>
                  <a:schemeClr val="tx1"/>
                </a:solidFill>
                <a:latin typeface="Arial" panose="020B0604020202020204" pitchFamily="34" charset="0"/>
                <a:cs typeface="Arial" panose="020B0604020202020204" pitchFamily="34" charset="0"/>
              </a:rPr>
              <a:t>otra</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parte</a:t>
            </a:r>
            <a:r>
              <a:rPr lang="en-GB" sz="1200" b="0" dirty="0">
                <a:solidFill>
                  <a:schemeClr val="tx1"/>
                </a:solidFill>
                <a:latin typeface="Arial" panose="020B0604020202020204" pitchFamily="34" charset="0"/>
                <a:cs typeface="Arial" panose="020B0604020202020204" pitchFamily="34" charset="0"/>
              </a:rPr>
              <a:t>, la </a:t>
            </a:r>
            <a:r>
              <a:rPr lang="en-GB" sz="1200" b="0" dirty="0" err="1">
                <a:solidFill>
                  <a:schemeClr val="tx1"/>
                </a:solidFill>
                <a:latin typeface="Arial" panose="020B0604020202020204" pitchFamily="34" charset="0"/>
                <a:cs typeface="Arial" panose="020B0604020202020204" pitchFamily="34" charset="0"/>
              </a:rPr>
              <a:t>figura</a:t>
            </a:r>
            <a:r>
              <a:rPr lang="en-GB" sz="1200" b="0" dirty="0">
                <a:solidFill>
                  <a:schemeClr val="tx1"/>
                </a:solidFill>
                <a:latin typeface="Arial" panose="020B0604020202020204" pitchFamily="34" charset="0"/>
                <a:cs typeface="Arial" panose="020B0604020202020204" pitchFamily="34" charset="0"/>
              </a:rPr>
              <a:t> de la </a:t>
            </a:r>
            <a:r>
              <a:rPr lang="en-GB" sz="1200" b="0" dirty="0" err="1">
                <a:solidFill>
                  <a:schemeClr val="tx1"/>
                </a:solidFill>
                <a:latin typeface="Arial" panose="020B0604020202020204" pitchFamily="34" charset="0"/>
                <a:cs typeface="Arial" panose="020B0604020202020204" pitchFamily="34" charset="0"/>
              </a:rPr>
              <a:t>derecha</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muestra</a:t>
            </a:r>
            <a:r>
              <a:rPr lang="en-GB" sz="1200" b="0" dirty="0">
                <a:solidFill>
                  <a:schemeClr val="tx1"/>
                </a:solidFill>
                <a:latin typeface="Arial" panose="020B0604020202020204" pitchFamily="34" charset="0"/>
                <a:cs typeface="Arial" panose="020B0604020202020204" pitchFamily="34" charset="0"/>
              </a:rPr>
              <a:t> que las </a:t>
            </a:r>
            <a:r>
              <a:rPr lang="en-GB" sz="1200" b="0" dirty="0" err="1">
                <a:solidFill>
                  <a:schemeClr val="tx1"/>
                </a:solidFill>
                <a:latin typeface="Arial" panose="020B0604020202020204" pitchFamily="34" charset="0"/>
                <a:cs typeface="Arial" panose="020B0604020202020204" pitchFamily="34" charset="0"/>
              </a:rPr>
              <a:t>tasas</a:t>
            </a:r>
            <a:r>
              <a:rPr lang="en-GB" sz="1200" b="0" dirty="0">
                <a:solidFill>
                  <a:schemeClr val="tx1"/>
                </a:solidFill>
                <a:latin typeface="Arial" panose="020B0604020202020204" pitchFamily="34" charset="0"/>
                <a:cs typeface="Arial" panose="020B0604020202020204" pitchFamily="34" charset="0"/>
              </a:rPr>
              <a:t> de </a:t>
            </a:r>
            <a:r>
              <a:rPr lang="en-GB" sz="1200" b="0" dirty="0" err="1">
                <a:solidFill>
                  <a:schemeClr val="tx1"/>
                </a:solidFill>
                <a:latin typeface="Arial" panose="020B0604020202020204" pitchFamily="34" charset="0"/>
                <a:cs typeface="Arial" panose="020B0604020202020204" pitchFamily="34" charset="0"/>
              </a:rPr>
              <a:t>incidencia</a:t>
            </a:r>
            <a:r>
              <a:rPr lang="en-GB" sz="1200" b="0" dirty="0">
                <a:solidFill>
                  <a:schemeClr val="tx1"/>
                </a:solidFill>
                <a:latin typeface="Arial" panose="020B0604020202020204" pitchFamily="34" charset="0"/>
                <a:cs typeface="Arial" panose="020B0604020202020204" pitchFamily="34" charset="0"/>
              </a:rPr>
              <a:t> de </a:t>
            </a:r>
            <a:r>
              <a:rPr lang="en-GB" sz="1200" b="0" dirty="0" err="1">
                <a:solidFill>
                  <a:schemeClr val="tx1"/>
                </a:solidFill>
                <a:latin typeface="Arial" panose="020B0604020202020204" pitchFamily="34" charset="0"/>
                <a:cs typeface="Arial" panose="020B0604020202020204" pitchFamily="34" charset="0"/>
              </a:rPr>
              <a:t>insuficiencia</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cardiaca</a:t>
            </a:r>
            <a:r>
              <a:rPr lang="en-GB" sz="1200" b="0" dirty="0">
                <a:solidFill>
                  <a:schemeClr val="tx1"/>
                </a:solidFill>
                <a:latin typeface="Arial" panose="020B0604020202020204" pitchFamily="34" charset="0"/>
                <a:cs typeface="Arial" panose="020B0604020202020204" pitchFamily="34" charset="0"/>
              </a:rPr>
              <a:t> son </a:t>
            </a:r>
            <a:r>
              <a:rPr lang="en-GB" sz="1200" b="0" dirty="0" err="1">
                <a:solidFill>
                  <a:schemeClr val="tx1"/>
                </a:solidFill>
                <a:latin typeface="Arial" panose="020B0604020202020204" pitchFamily="34" charset="0"/>
                <a:cs typeface="Arial" panose="020B0604020202020204" pitchFamily="34" charset="0"/>
              </a:rPr>
              <a:t>más</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altas</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en</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aquellos</a:t>
            </a:r>
            <a:r>
              <a:rPr lang="en-GB" sz="1200" b="0" dirty="0">
                <a:solidFill>
                  <a:schemeClr val="tx1"/>
                </a:solidFill>
                <a:latin typeface="Arial" panose="020B0604020202020204" pitchFamily="34" charset="0"/>
                <a:cs typeface="Arial" panose="020B0604020202020204" pitchFamily="34" charset="0"/>
              </a:rPr>
              <a:t> con ERC </a:t>
            </a:r>
            <a:r>
              <a:rPr lang="en-GB" sz="1200" b="0" dirty="0" err="1">
                <a:solidFill>
                  <a:schemeClr val="tx1"/>
                </a:solidFill>
                <a:latin typeface="Arial" panose="020B0604020202020204" pitchFamily="34" charset="0"/>
                <a:cs typeface="Arial" panose="020B0604020202020204" pitchFamily="34" charset="0"/>
              </a:rPr>
              <a:t>en</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comparación</a:t>
            </a:r>
            <a:r>
              <a:rPr lang="en-GB" sz="1200" b="0" dirty="0">
                <a:solidFill>
                  <a:schemeClr val="tx1"/>
                </a:solidFill>
                <a:latin typeface="Arial" panose="020B0604020202020204" pitchFamily="34" charset="0"/>
                <a:cs typeface="Arial" panose="020B0604020202020204" pitchFamily="34" charset="0"/>
              </a:rPr>
              <a:t> con </a:t>
            </a:r>
            <a:r>
              <a:rPr lang="en-GB" sz="1200" b="0" dirty="0" err="1">
                <a:solidFill>
                  <a:schemeClr val="tx1"/>
                </a:solidFill>
                <a:latin typeface="Arial" panose="020B0604020202020204" pitchFamily="34" charset="0"/>
                <a:cs typeface="Arial" panose="020B0604020202020204" pitchFamily="34" charset="0"/>
              </a:rPr>
              <a:t>aquellos</a:t>
            </a:r>
            <a:r>
              <a:rPr lang="en-GB" sz="1200" b="0" dirty="0">
                <a:solidFill>
                  <a:schemeClr val="tx1"/>
                </a:solidFill>
                <a:latin typeface="Arial" panose="020B0604020202020204" pitchFamily="34" charset="0"/>
                <a:cs typeface="Arial" panose="020B0604020202020204" pitchFamily="34" charset="0"/>
              </a:rPr>
              <a:t> sin ERC. Y </a:t>
            </a:r>
            <a:r>
              <a:rPr lang="en-GB" sz="1200" b="0" dirty="0" err="1">
                <a:solidFill>
                  <a:schemeClr val="tx1"/>
                </a:solidFill>
                <a:latin typeface="Arial" panose="020B0604020202020204" pitchFamily="34" charset="0"/>
                <a:cs typeface="Arial" panose="020B0604020202020204" pitchFamily="34" charset="0"/>
              </a:rPr>
              <a:t>esto</a:t>
            </a:r>
            <a:r>
              <a:rPr lang="en-GB" sz="1200" b="0" dirty="0">
                <a:solidFill>
                  <a:schemeClr val="tx1"/>
                </a:solidFill>
                <a:latin typeface="Arial" panose="020B0604020202020204" pitchFamily="34" charset="0"/>
                <a:cs typeface="Arial" panose="020B0604020202020204" pitchFamily="34" charset="0"/>
              </a:rPr>
              <a:t> se da tanto </a:t>
            </a:r>
            <a:r>
              <a:rPr lang="en-GB" sz="1200" b="0" dirty="0" err="1">
                <a:solidFill>
                  <a:schemeClr val="tx1"/>
                </a:solidFill>
                <a:latin typeface="Arial" panose="020B0604020202020204" pitchFamily="34" charset="0"/>
                <a:cs typeface="Arial" panose="020B0604020202020204" pitchFamily="34" charset="0"/>
              </a:rPr>
              <a:t>en</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pacientes</a:t>
            </a:r>
            <a:r>
              <a:rPr lang="en-GB" sz="1200" b="0" dirty="0">
                <a:solidFill>
                  <a:schemeClr val="tx1"/>
                </a:solidFill>
                <a:latin typeface="Arial" panose="020B0604020202020204" pitchFamily="34" charset="0"/>
                <a:cs typeface="Arial" panose="020B0604020202020204" pitchFamily="34" charset="0"/>
              </a:rPr>
              <a:t> con IC con FEVI </a:t>
            </a:r>
            <a:r>
              <a:rPr lang="en-GB" sz="1200" b="0" dirty="0" err="1">
                <a:solidFill>
                  <a:schemeClr val="tx1"/>
                </a:solidFill>
                <a:latin typeface="Arial" panose="020B0604020202020204" pitchFamily="34" charset="0"/>
                <a:cs typeface="Arial" panose="020B0604020202020204" pitchFamily="34" charset="0"/>
              </a:rPr>
              <a:t>reducida</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como</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preservada</a:t>
            </a:r>
            <a:r>
              <a:rPr lang="en-GB" sz="1200" b="0" dirty="0">
                <a:solidFill>
                  <a:schemeClr val="tx1"/>
                </a:solidFill>
                <a:latin typeface="Arial" panose="020B0604020202020204" pitchFamily="34" charset="0"/>
                <a:cs typeface="Arial" panose="020B0604020202020204" pitchFamily="34" charset="0"/>
              </a:rPr>
              <a:t>.</a:t>
            </a: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Referencias</a:t>
            </a:r>
            <a:endPar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28600" marR="0" lvl="0" indent="-228600" algn="l" defTabSz="609585"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dirty="0">
                <a:solidFill>
                  <a:schemeClr val="tx1"/>
                </a:solidFill>
                <a:latin typeface="Arial" panose="020B0604020202020204" pitchFamily="34" charset="0"/>
                <a:cs typeface="Arial" panose="020B0604020202020204" pitchFamily="34" charset="0"/>
              </a:rPr>
              <a:t>George LK </a:t>
            </a:r>
            <a:r>
              <a:rPr lang="en-GB" sz="1200" i="1" dirty="0">
                <a:solidFill>
                  <a:schemeClr val="tx1"/>
                </a:solidFill>
                <a:latin typeface="Arial" panose="020B0604020202020204" pitchFamily="34" charset="0"/>
                <a:cs typeface="Arial" panose="020B0604020202020204" pitchFamily="34" charset="0"/>
              </a:rPr>
              <a:t>et al. Circ Heart Fail </a:t>
            </a:r>
            <a:r>
              <a:rPr lang="en-GB" sz="1200" dirty="0">
                <a:solidFill>
                  <a:schemeClr val="tx1"/>
                </a:solidFill>
                <a:latin typeface="Arial" panose="020B0604020202020204" pitchFamily="34" charset="0"/>
                <a:cs typeface="Arial" panose="020B0604020202020204" pitchFamily="34" charset="0"/>
              </a:rPr>
              <a:t>2017;10:e003825</a:t>
            </a:r>
          </a:p>
          <a:p>
            <a:pPr marL="228600" marR="0" lvl="0" indent="-228600" algn="l" defTabSz="609585"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dirty="0">
                <a:solidFill>
                  <a:schemeClr val="tx1"/>
                </a:solidFill>
                <a:latin typeface="Arial" panose="020B0604020202020204" pitchFamily="34" charset="0"/>
                <a:cs typeface="Arial" panose="020B0604020202020204" pitchFamily="34" charset="0"/>
              </a:rPr>
              <a:t>Nayor M </a:t>
            </a:r>
            <a:r>
              <a:rPr lang="en-GB" sz="1200" i="1" dirty="0">
                <a:solidFill>
                  <a:schemeClr val="tx1"/>
                </a:solidFill>
                <a:latin typeface="Arial" panose="020B0604020202020204" pitchFamily="34" charset="0"/>
                <a:cs typeface="Arial" panose="020B0604020202020204" pitchFamily="34" charset="0"/>
              </a:rPr>
              <a:t>et al. Eur J Heart Fail</a:t>
            </a:r>
            <a:r>
              <a:rPr lang="en-GB" sz="1200" dirty="0">
                <a:solidFill>
                  <a:schemeClr val="tx1"/>
                </a:solidFill>
                <a:latin typeface="Arial" panose="020B0604020202020204" pitchFamily="34" charset="0"/>
                <a:cs typeface="Arial" panose="020B0604020202020204" pitchFamily="34" charset="0"/>
              </a:rPr>
              <a:t> 2017;19:615</a:t>
            </a:r>
            <a:endParaRPr kumimoji="0" lang="en-GB" sz="1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609585" rtl="0" eaLnBrk="1" fontAlgn="auto" latinLnBrk="0" hangingPunct="1">
              <a:lnSpc>
                <a:spcPct val="100000"/>
              </a:lnSpc>
              <a:spcBef>
                <a:spcPts val="0"/>
              </a:spcBef>
              <a:spcAft>
                <a:spcPts val="0"/>
              </a:spcAft>
              <a:buClrTx/>
              <a:buSzTx/>
              <a:buFont typeface="+mj-lt"/>
              <a:buAutoNum type="arabicPeriod"/>
              <a:tabLst/>
              <a:defRPr/>
            </a:pPr>
            <a:r>
              <a:rPr lang="en-GB" sz="1200" dirty="0">
                <a:solidFill>
                  <a:schemeClr val="tx1"/>
                </a:solidFill>
              </a:rPr>
              <a:t>De Rosa S </a:t>
            </a:r>
            <a:r>
              <a:rPr lang="en-GB" sz="1200" i="1" dirty="0">
                <a:solidFill>
                  <a:schemeClr val="tx1"/>
                </a:solidFill>
              </a:rPr>
              <a:t>et al. Front Endocrinol</a:t>
            </a:r>
            <a:r>
              <a:rPr lang="en-GB" sz="1200" dirty="0">
                <a:solidFill>
                  <a:schemeClr val="tx1"/>
                </a:solidFill>
              </a:rPr>
              <a:t> 2018;9:2. doi: 10.3389/fendo.2018.00002</a:t>
            </a:r>
            <a:endParaRPr kumimoji="0" lang="en-GB" sz="1200" b="0" i="0" u="none" strike="noStrike" kern="1200" cap="none" spc="0" normalizeH="0" baseline="0" noProof="0" dirty="0">
              <a:ln>
                <a:noFill/>
              </a:ln>
              <a:solidFill>
                <a:schemeClr val="tx1"/>
              </a:solidFill>
              <a:effectLst/>
              <a:uLnTx/>
              <a:uFillTx/>
            </a:endParaRPr>
          </a:p>
          <a:p>
            <a:pPr marL="0" marR="0" lvl="0" indent="0" algn="l" defTabSz="609585" rtl="0" eaLnBrk="1" fontAlgn="auto" latinLnBrk="0" hangingPunct="1">
              <a:lnSpc>
                <a:spcPct val="100000"/>
              </a:lnSpc>
              <a:spcBef>
                <a:spcPts val="0"/>
              </a:spcBef>
              <a:spcAft>
                <a:spcPts val="0"/>
              </a:spcAft>
              <a:buClrTx/>
              <a:buSzTx/>
              <a:buNone/>
              <a:tabLst/>
              <a:defRPr/>
            </a:pPr>
            <a:endParaRPr lang="en-GB" sz="120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75ED0A-E718-BA45-A87A-A6ACBA5847C0}" type="slidenum">
              <a:rPr kumimoji="0" lang="en-US" sz="800" b="0" i="0" u="none" strike="noStrike" kern="1200" cap="none" spc="0" normalizeH="0" baseline="0" noProof="0" smtClean="0">
                <a:ln>
                  <a:noFill/>
                </a:ln>
                <a:solidFill>
                  <a:srgbClr val="4B3232"/>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4B323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017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75ED0A-E718-BA45-A87A-A6ACBA5847C0}" type="slidenum">
              <a:rPr kumimoji="0" lang="en-US" sz="800" b="0" i="0" u="none" strike="noStrike" kern="1200" cap="none" spc="0" normalizeH="0" baseline="0" noProof="0" smtClean="0">
                <a:ln>
                  <a:noFill/>
                </a:ln>
                <a:solidFill>
                  <a:srgbClr val="4B3232"/>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4B323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865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600" b="1" dirty="0">
                <a:solidFill>
                  <a:schemeClr val="tx1"/>
                </a:solidFill>
              </a:rPr>
              <a:t>Esta dispositiva se puede hacer animada (primero las columnas de regresión, luego las de progresión y mortalidad. </a:t>
            </a:r>
          </a:p>
          <a:p>
            <a:endParaRPr lang="es-ES_tradnl" sz="1600" b="1" dirty="0">
              <a:solidFill>
                <a:schemeClr val="tx1"/>
              </a:solidFill>
            </a:endParaRPr>
          </a:p>
          <a:p>
            <a:r>
              <a:rPr lang="es-ES_tradnl" dirty="0"/>
              <a:t>Este estudio de cohorte basado en la población utilizó datos administrativos y de laboratorio de Alberta, Canadá, para adultos con ERC incidente de moderada a grave (definida como FGe mantenido de 15-44 ml/min/1,73 m</a:t>
            </a:r>
            <a:r>
              <a:rPr lang="es-ES_tradnl" baseline="30000" dirty="0"/>
              <a:t>2</a:t>
            </a:r>
            <a:r>
              <a:rPr lang="es-ES_tradnl" dirty="0"/>
              <a:t> durante &gt;90 días), entre el 1 de abril de 2008 y 31 de marzo de 2017, y medidas de albuminuria antes del ingreso a la cohorte. Análisis de datos de enero a junio de 2022.</a:t>
            </a:r>
          </a:p>
          <a:p>
            <a:r>
              <a:rPr lang="es-ES" dirty="0">
                <a:effectLst/>
                <a:latin typeface="Helvetica" pitchFamily="2" charset="0"/>
              </a:rPr>
              <a:t>Las probabilidades de resultado se estimaron utilizando funciones de incidencia acumulada a los 5 años después del ingreso al estudio por categoría de albuminuria. La progresión representa la progresión de la enfermedad renal crónica (ERC) o insuficiencia renal. La muerte se refiere a la muerte sin regresión, progresión o insuficiencia renal. La albuminuria se clasificó según la relación albúmina/creatinina, donde A1 indicaba menos de 3 mg/mmol; A2, 3 a 30 mg/mmol; A3&lt;60, 30 a 60 mg/mmol; y A3 </a:t>
            </a:r>
            <a:r>
              <a:rPr lang="es-ES" u="sng" dirty="0">
                <a:effectLst/>
                <a:latin typeface="Helvetica" pitchFamily="2" charset="0"/>
              </a:rPr>
              <a:t>&gt;</a:t>
            </a:r>
            <a:r>
              <a:rPr lang="es-ES" dirty="0">
                <a:effectLst/>
                <a:latin typeface="Helvetica" pitchFamily="2" charset="0"/>
              </a:rPr>
              <a:t>60, 60 mg/mmol o más.</a:t>
            </a:r>
          </a:p>
          <a:p>
            <a:endParaRPr lang="es-ES_tradnl"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17</a:t>
            </a:fld>
            <a:endParaRPr lang="es-ES"/>
          </a:p>
        </p:txBody>
      </p:sp>
    </p:spTree>
    <p:extLst>
      <p:ext uri="{BB962C8B-B14F-4D97-AF65-F5344CB8AC3E}">
        <p14:creationId xmlns:p14="http://schemas.microsoft.com/office/powerpoint/2010/main" val="196628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existe unanimidad en la definición de qué es progresión renal, pero dado que  l</a:t>
            </a:r>
            <a:r>
              <a:rPr lang="es-ES" sz="1200" dirty="0">
                <a:effectLst/>
                <a:latin typeface="Calibri" panose="020F0502020204030204" pitchFamily="34" charset="0"/>
                <a:ea typeface="Calibri" panose="020F0502020204030204" pitchFamily="34" charset="0"/>
                <a:cs typeface="Calibri" panose="020F0502020204030204" pitchFamily="34" charset="0"/>
              </a:rPr>
              <a:t>a tasa fisiológica de progresión renal es un descenso del filtrado glomerular estimado (FGe) de </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0,7-1 ml/min/1,73 m</a:t>
            </a:r>
            <a:r>
              <a:rPr lang="es-ES" sz="1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/año a partir de los 40 años , se considera que un paciente presenta progresión renal si presenta un descenso del FGe &gt; 5 ml/min/1,73 m</a:t>
            </a:r>
            <a:r>
              <a:rPr lang="es-ES" sz="1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/año o &gt; 10 ml/min/1,73 m</a:t>
            </a:r>
            <a:r>
              <a:rPr lang="es-ES" sz="1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5 años.  Además, también se puede considerar progresión cuando se progresa a una categoría de las guías KDIGO superior o más grave tanto en el FGe como en la albuminuria.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cs typeface="Calibri" panose="020F0502020204030204" pitchFamily="34" charset="0"/>
              </a:rPr>
              <a:t>La progresión renal tiene una variabilidad individual y especialmente una variabilidad en relación con la etiología de la ERC. Las nefropatías muy </a:t>
            </a:r>
            <a:r>
              <a:rPr lang="es-ES" sz="1200" dirty="0" err="1">
                <a:effectLst/>
                <a:latin typeface="Calibri" panose="020F0502020204030204" pitchFamily="34" charset="0"/>
                <a:ea typeface="Calibri" panose="020F0502020204030204" pitchFamily="34" charset="0"/>
                <a:cs typeface="Calibri" panose="020F0502020204030204" pitchFamily="34" charset="0"/>
              </a:rPr>
              <a:t>proteinúricas</a:t>
            </a:r>
            <a:r>
              <a:rPr lang="es-ES" sz="1200" dirty="0">
                <a:effectLst/>
                <a:latin typeface="Calibri" panose="020F0502020204030204" pitchFamily="34" charset="0"/>
                <a:ea typeface="Calibri" panose="020F0502020204030204" pitchFamily="34" charset="0"/>
                <a:cs typeface="Calibri" panose="020F0502020204030204" pitchFamily="34" charset="0"/>
              </a:rPr>
              <a:t>, especialmente glomerulonefritis y ERC de la diabetes mellitus, tienen una mayor progresión renal. En cambio, otras etiologías tienen una progresión renal más lenta. Entre ellas mencionamos las nefropatías intersticiales (infecciones urinarias crónicas, nefrotoxicidad crónica, nefropatía por AINE, etc.) o enfermedad vascular, relativamente estable y con buen control de los factores de progresión renal, siendo clave en estos pacientes evitar la iatrogenia.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Aunque no se ha definido remisión en relación con cambios en el FG en los recientes estudios, algunos autores han considerado remisión a la normalización de la tasade deterioro renal ≤ 1 ml/min/año durante el periodo de observación, similar a la tasa fisiológica de progresión en el envejecimiento. Algunos tratamientos de la DM han demostrado posibilidad de regresión de la albuminuria.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18</a:t>
            </a:fld>
            <a:endParaRPr lang="es-ES"/>
          </a:p>
        </p:txBody>
      </p:sp>
    </p:spTree>
    <p:extLst>
      <p:ext uri="{BB962C8B-B14F-4D97-AF65-F5344CB8AC3E}">
        <p14:creationId xmlns:p14="http://schemas.microsoft.com/office/powerpoint/2010/main" val="3613788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descr="Imagen que contiene Interfaz de usuario gráfica&#10;&#10;Descripción generada automáticamente">
            <a:extLst>
              <a:ext uri="{FF2B5EF4-FFF2-40B4-BE49-F238E27FC236}">
                <a16:creationId xmlns:a16="http://schemas.microsoft.com/office/drawing/2014/main" id="{66A50489-D6F1-E93F-115D-AFBB2375D66E}"/>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025339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45712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23648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99901-0AEB-B147-9298-E1F2CD7F4BAE}"/>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1BF4BB7-EBB3-414C-992F-E282429A0FC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07D2773-8CDD-0144-8192-0B8E35E194AE}"/>
              </a:ext>
            </a:extLst>
          </p:cNvPr>
          <p:cNvSpPr>
            <a:spLocks noGrp="1"/>
          </p:cNvSpPr>
          <p:nvPr>
            <p:ph type="dt" sz="half" idx="10"/>
          </p:nvPr>
        </p:nvSpPr>
        <p:spPr/>
        <p:txBody>
          <a:bodyPr/>
          <a:lstStyle/>
          <a:p>
            <a:fld id="{B007C106-642C-0341-BFDB-18BB26467850}" type="datetimeFigureOut">
              <a:rPr lang="es-ES" smtClean="0"/>
              <a:t>21/09/2023</a:t>
            </a:fld>
            <a:endParaRPr lang="es-ES"/>
          </a:p>
        </p:txBody>
      </p:sp>
      <p:sp>
        <p:nvSpPr>
          <p:cNvPr id="5" name="Marcador de pie de página 4">
            <a:extLst>
              <a:ext uri="{FF2B5EF4-FFF2-40B4-BE49-F238E27FC236}">
                <a16:creationId xmlns:a16="http://schemas.microsoft.com/office/drawing/2014/main" id="{FD9E7707-2601-B442-B6A1-6A2200BADC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9A7D04-34FE-544F-98AC-CA01AFA137B6}"/>
              </a:ext>
            </a:extLst>
          </p:cNvPr>
          <p:cNvSpPr>
            <a:spLocks noGrp="1"/>
          </p:cNvSpPr>
          <p:nvPr>
            <p:ph type="sldNum" sz="quarter" idx="12"/>
          </p:nvPr>
        </p:nvSpPr>
        <p:spPr/>
        <p:txBody>
          <a:bodyPr/>
          <a:lstStyle/>
          <a:p>
            <a:fld id="{5A30229F-8FBB-2D48-BCF6-443801D2D9A3}" type="slidenum">
              <a:rPr lang="es-ES" smtClean="0"/>
              <a:t>‹Nº›</a:t>
            </a:fld>
            <a:endParaRPr lang="es-ES"/>
          </a:p>
        </p:txBody>
      </p:sp>
    </p:spTree>
    <p:extLst>
      <p:ext uri="{BB962C8B-B14F-4D97-AF65-F5344CB8AC3E}">
        <p14:creationId xmlns:p14="http://schemas.microsoft.com/office/powerpoint/2010/main" val="9785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9D445-DB84-064E-8919-AC14155A40D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3C59DF-6D98-AC4F-BF77-2F59AFBFE6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30C116-8A6F-B842-94EE-BEE626D268A0}"/>
              </a:ext>
            </a:extLst>
          </p:cNvPr>
          <p:cNvSpPr>
            <a:spLocks noGrp="1"/>
          </p:cNvSpPr>
          <p:nvPr>
            <p:ph type="dt" sz="half" idx="10"/>
          </p:nvPr>
        </p:nvSpPr>
        <p:spPr/>
        <p:txBody>
          <a:bodyPr/>
          <a:lstStyle/>
          <a:p>
            <a:fld id="{B007C106-642C-0341-BFDB-18BB26467850}" type="datetimeFigureOut">
              <a:rPr lang="es-ES" smtClean="0"/>
              <a:t>21/09/2023</a:t>
            </a:fld>
            <a:endParaRPr lang="es-ES"/>
          </a:p>
        </p:txBody>
      </p:sp>
      <p:sp>
        <p:nvSpPr>
          <p:cNvPr id="5" name="Marcador de pie de página 4">
            <a:extLst>
              <a:ext uri="{FF2B5EF4-FFF2-40B4-BE49-F238E27FC236}">
                <a16:creationId xmlns:a16="http://schemas.microsoft.com/office/drawing/2014/main" id="{389BBCCD-88B0-664F-A870-D26DA38ED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EE4C916-853C-564D-AD7F-06A91A0A8180}"/>
              </a:ext>
            </a:extLst>
          </p:cNvPr>
          <p:cNvSpPr>
            <a:spLocks noGrp="1"/>
          </p:cNvSpPr>
          <p:nvPr>
            <p:ph type="sldNum" sz="quarter" idx="12"/>
          </p:nvPr>
        </p:nvSpPr>
        <p:spPr/>
        <p:txBody>
          <a:bodyPr/>
          <a:lstStyle/>
          <a:p>
            <a:fld id="{5A30229F-8FBB-2D48-BCF6-443801D2D9A3}" type="slidenum">
              <a:rPr lang="es-ES" smtClean="0"/>
              <a:t>‹Nº›</a:t>
            </a:fld>
            <a:endParaRPr lang="es-ES"/>
          </a:p>
        </p:txBody>
      </p:sp>
    </p:spTree>
    <p:extLst>
      <p:ext uri="{BB962C8B-B14F-4D97-AF65-F5344CB8AC3E}">
        <p14:creationId xmlns:p14="http://schemas.microsoft.com/office/powerpoint/2010/main" val="26209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59486" y="129201"/>
            <a:ext cx="8003286" cy="764770"/>
          </a:xfrm>
          <a:prstGeom prst="rect">
            <a:avLst/>
          </a:prstGeom>
        </p:spPr>
        <p:txBody>
          <a:bodyPr anchor="b"/>
          <a:lstStyle/>
          <a:p>
            <a:r>
              <a:rPr lang="en-GB"/>
              <a:t>Click to edit Master title style</a:t>
            </a:r>
            <a:endParaRPr lang="en-GB" dirty="0"/>
          </a:p>
        </p:txBody>
      </p:sp>
      <p:sp>
        <p:nvSpPr>
          <p:cNvPr id="9"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defRPr>
            </a:lvl1pPr>
          </a:lstStyle>
          <a:p>
            <a:pPr lvl="0"/>
            <a:r>
              <a:rPr lang="en-GB"/>
              <a:t>Click to edit subtitle</a:t>
            </a:r>
            <a:endParaRPr lang="en-GB" dirty="0"/>
          </a:p>
        </p:txBody>
      </p:sp>
      <p:sp>
        <p:nvSpPr>
          <p:cNvPr id="5" name="Footer Placeholder 1">
            <a:extLst>
              <a:ext uri="{FF2B5EF4-FFF2-40B4-BE49-F238E27FC236}">
                <a16:creationId xmlns:a16="http://schemas.microsoft.com/office/drawing/2014/main" id="{FA63B8F0-7442-49E7-ACD7-3206E333B2EF}"/>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CD004AD1-1E40-4EA3-8728-D80541F95A78}"/>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pic>
        <p:nvPicPr>
          <p:cNvPr id="6" name="Picture 5">
            <a:extLst>
              <a:ext uri="{FF2B5EF4-FFF2-40B4-BE49-F238E27FC236}">
                <a16:creationId xmlns:a16="http://schemas.microsoft.com/office/drawing/2014/main" id="{AA59AC3A-0C8B-49B8-A2D8-C66A8828F449}"/>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82970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5267778" cy="1432322"/>
          </a:xfrm>
          <a:prstGeom prst="rect">
            <a:avLst/>
          </a:prstGeom>
        </p:spPr>
        <p:txBody>
          <a:bodyPr anchor="b">
            <a:noAutofit/>
          </a:bodyPr>
          <a:lstStyle>
            <a:lvl1pPr algn="l">
              <a:defRPr sz="4050">
                <a:solidFill>
                  <a:schemeClr val="accent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9"/>
            <a:ext cx="6858000" cy="901433"/>
          </a:xfr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3606440"/>
            <a:ext cx="6872573" cy="766763"/>
          </a:xfrm>
        </p:spPr>
        <p:txBody>
          <a:bodyPr>
            <a:noAutofit/>
          </a:bodyPr>
          <a:lstStyle>
            <a:lvl1pPr marL="0" indent="0">
              <a:buNone/>
              <a:defRPr sz="1800"/>
            </a:lvl1pPr>
          </a:lstStyle>
          <a:p>
            <a:pPr lvl="0"/>
            <a:r>
              <a:rPr lang="en-GB"/>
              <a:t>Click to edit Master text styles</a:t>
            </a:r>
            <a:endParaRPr lang="en-GB" dirty="0"/>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4617720"/>
            <a:ext cx="9144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b="1" dirty="0">
              <a:solidFill>
                <a:srgbClr val="515151"/>
              </a:solidFill>
            </a:endParaRPr>
          </a:p>
        </p:txBody>
      </p:sp>
      <p:pic>
        <p:nvPicPr>
          <p:cNvPr id="14" name="Picture 13">
            <a:extLst>
              <a:ext uri="{FF2B5EF4-FFF2-40B4-BE49-F238E27FC236}">
                <a16:creationId xmlns:a16="http://schemas.microsoft.com/office/drawing/2014/main" id="{D3A5C0F1-DA38-4CD7-A93E-A86C196A7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3416" y="4702411"/>
            <a:ext cx="443998" cy="241880"/>
          </a:xfrm>
          <a:prstGeom prst="rect">
            <a:avLst/>
          </a:prstGeom>
        </p:spPr>
      </p:pic>
      <p:pic>
        <p:nvPicPr>
          <p:cNvPr id="15" name="Picture 14">
            <a:extLst>
              <a:ext uri="{FF2B5EF4-FFF2-40B4-BE49-F238E27FC236}">
                <a16:creationId xmlns:a16="http://schemas.microsoft.com/office/drawing/2014/main" id="{29D9EF56-5EB1-4C75-B47D-75FAF9C618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036" y="4706569"/>
            <a:ext cx="776743" cy="235298"/>
          </a:xfrm>
          <a:prstGeom prst="rect">
            <a:avLst/>
          </a:prstGeom>
        </p:spPr>
      </p:pic>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461424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EF7A20A-C757-4E98-91ED-17309AA8BBE8}"/>
              </a:ext>
            </a:extLst>
          </p:cNvPr>
          <p:cNvPicPr>
            <a:picLocks noChangeAspect="1"/>
          </p:cNvPicPr>
          <p:nvPr userDrawn="1"/>
        </p:nvPicPr>
        <p:blipFill rotWithShape="1">
          <a:blip r:embed="rId5"/>
          <a:srcRect b="33069"/>
          <a:stretch/>
        </p:blipFill>
        <p:spPr>
          <a:xfrm>
            <a:off x="6495340" y="370319"/>
            <a:ext cx="1620180" cy="1079390"/>
          </a:xfrm>
          <a:prstGeom prst="rect">
            <a:avLst/>
          </a:prstGeom>
        </p:spPr>
      </p:pic>
      <p:pic>
        <p:nvPicPr>
          <p:cNvPr id="8" name="Picture 7" descr="Logo&#10;&#10;Description automatically generated">
            <a:extLst>
              <a:ext uri="{FF2B5EF4-FFF2-40B4-BE49-F238E27FC236}">
                <a16:creationId xmlns:a16="http://schemas.microsoft.com/office/drawing/2014/main" id="{4D1BE192-BB3B-E291-503A-B0CD191BD24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64790"/>
          <a:stretch/>
        </p:blipFill>
        <p:spPr>
          <a:xfrm>
            <a:off x="6050080" y="1453186"/>
            <a:ext cx="2510700" cy="766764"/>
          </a:xfrm>
          <a:prstGeom prst="rect">
            <a:avLst/>
          </a:prstGeom>
        </p:spPr>
      </p:pic>
    </p:spTree>
    <p:extLst>
      <p:ext uri="{BB962C8B-B14F-4D97-AF65-F5344CB8AC3E}">
        <p14:creationId xmlns:p14="http://schemas.microsoft.com/office/powerpoint/2010/main" val="753563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5267778" cy="1432322"/>
          </a:xfrm>
          <a:prstGeom prst="rect">
            <a:avLst/>
          </a:prstGeom>
        </p:spPr>
        <p:txBody>
          <a:bodyPr anchor="b">
            <a:noAutofit/>
          </a:bodyPr>
          <a:lstStyle>
            <a:lvl1pPr algn="l">
              <a:defRPr sz="4050">
                <a:solidFill>
                  <a:schemeClr val="accent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9"/>
            <a:ext cx="6858000" cy="901433"/>
          </a:xfr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3606440"/>
            <a:ext cx="6872573" cy="766763"/>
          </a:xfrm>
        </p:spPr>
        <p:txBody>
          <a:bodyPr>
            <a:noAutofit/>
          </a:bodyPr>
          <a:lstStyle>
            <a:lvl1pPr marL="0" indent="0">
              <a:buNone/>
              <a:defRPr sz="1800"/>
            </a:lvl1pPr>
          </a:lstStyle>
          <a:p>
            <a:pPr lvl="0"/>
            <a:r>
              <a:rPr lang="en-GB"/>
              <a:t>Click to edit Master text styles</a:t>
            </a:r>
            <a:endParaRPr lang="en-GB" dirty="0"/>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4617720"/>
            <a:ext cx="9144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b="1" dirty="0">
              <a:solidFill>
                <a:srgbClr val="515151"/>
              </a:solidFill>
            </a:endParaRPr>
          </a:p>
        </p:txBody>
      </p:sp>
      <p:pic>
        <p:nvPicPr>
          <p:cNvPr id="14" name="Picture 13">
            <a:extLst>
              <a:ext uri="{FF2B5EF4-FFF2-40B4-BE49-F238E27FC236}">
                <a16:creationId xmlns:a16="http://schemas.microsoft.com/office/drawing/2014/main" id="{D3A5C0F1-DA38-4CD7-A93E-A86C196A7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3416" y="4702411"/>
            <a:ext cx="443998" cy="241880"/>
          </a:xfrm>
          <a:prstGeom prst="rect">
            <a:avLst/>
          </a:prstGeom>
        </p:spPr>
      </p:pic>
      <p:pic>
        <p:nvPicPr>
          <p:cNvPr id="15" name="Picture 14">
            <a:extLst>
              <a:ext uri="{FF2B5EF4-FFF2-40B4-BE49-F238E27FC236}">
                <a16:creationId xmlns:a16="http://schemas.microsoft.com/office/drawing/2014/main" id="{29D9EF56-5EB1-4C75-B47D-75FAF9C618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036" y="4706569"/>
            <a:ext cx="776743" cy="235298"/>
          </a:xfrm>
          <a:prstGeom prst="rect">
            <a:avLst/>
          </a:prstGeom>
        </p:spPr>
      </p:pic>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461424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59F012A-882E-4D25-A908-DCB7B451B20F}"/>
              </a:ext>
            </a:extLst>
          </p:cNvPr>
          <p:cNvPicPr>
            <a:picLocks noChangeAspect="1"/>
          </p:cNvPicPr>
          <p:nvPr userDrawn="1"/>
        </p:nvPicPr>
        <p:blipFill>
          <a:blip r:embed="rId5"/>
          <a:stretch>
            <a:fillRect/>
          </a:stretch>
        </p:blipFill>
        <p:spPr>
          <a:xfrm>
            <a:off x="8479990" y="147368"/>
            <a:ext cx="587459" cy="359706"/>
          </a:xfrm>
          <a:prstGeom prst="rect">
            <a:avLst/>
          </a:prstGeom>
        </p:spPr>
      </p:pic>
    </p:spTree>
    <p:extLst>
      <p:ext uri="{BB962C8B-B14F-4D97-AF65-F5344CB8AC3E}">
        <p14:creationId xmlns:p14="http://schemas.microsoft.com/office/powerpoint/2010/main" val="423715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6858000" cy="1432322"/>
          </a:xfrm>
          <a:prstGeom prst="rect">
            <a:avLst/>
          </a:prstGeom>
        </p:spPr>
        <p:txBody>
          <a:bodyPr anchor="b">
            <a:noAutofit/>
          </a:bodyPr>
          <a:lstStyle>
            <a:lvl1pPr algn="l">
              <a:defRPr sz="3600">
                <a:solidFill>
                  <a:schemeClr val="accent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8"/>
            <a:ext cx="6858000" cy="1241822"/>
          </a:xfrm>
        </p:spPr>
        <p:txBody>
          <a:bodyPr>
            <a:noAutofit/>
          </a:bodyPr>
          <a:lstStyle>
            <a:lvl1pPr marL="0" indent="0" algn="l">
              <a:buNone/>
              <a:defRPr sz="21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7" name="Rectangle 6">
            <a:extLst>
              <a:ext uri="{FF2B5EF4-FFF2-40B4-BE49-F238E27FC236}">
                <a16:creationId xmlns:a16="http://schemas.microsoft.com/office/drawing/2014/main" id="{404ABB2E-9AC1-432E-B37E-301BD69E0FCE}"/>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2" name="Picture 11">
            <a:extLst>
              <a:ext uri="{FF2B5EF4-FFF2-40B4-BE49-F238E27FC236}">
                <a16:creationId xmlns:a16="http://schemas.microsoft.com/office/drawing/2014/main" id="{C09B6AED-8C7A-4DE9-BB86-BD7150C2F5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pic>
        <p:nvPicPr>
          <p:cNvPr id="10" name="Picture 9">
            <a:extLst>
              <a:ext uri="{FF2B5EF4-FFF2-40B4-BE49-F238E27FC236}">
                <a16:creationId xmlns:a16="http://schemas.microsoft.com/office/drawing/2014/main" id="{CA9221F2-E132-43A9-85BC-920176652770}"/>
              </a:ext>
            </a:extLst>
          </p:cNvPr>
          <p:cNvPicPr>
            <a:picLocks noChangeAspect="1"/>
          </p:cNvPicPr>
          <p:nvPr userDrawn="1"/>
        </p:nvPicPr>
        <p:blipFill>
          <a:blip r:embed="rId3"/>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54495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4"/>
            <a:ext cx="8003286" cy="2828738"/>
          </a:xfrm>
        </p:spPr>
        <p:txBody>
          <a:bodyPr/>
          <a:lstStyle>
            <a:lvl1pPr marL="177796" indent="-177796">
              <a:defRPr>
                <a:solidFill>
                  <a:schemeClr val="tx2"/>
                </a:solidFill>
              </a:defRPr>
            </a:lvl1pPr>
            <a:lvl2pPr marL="450839" indent="-273044">
              <a:defRPr sz="1800">
                <a:solidFill>
                  <a:schemeClr val="tx2"/>
                </a:solidFill>
              </a:defRPr>
            </a:lvl2pPr>
            <a:lvl3pPr marL="628634" indent="-177796">
              <a:defRPr>
                <a:solidFill>
                  <a:schemeClr val="tx2"/>
                </a:solidFill>
              </a:defRPr>
            </a:lvl3pPr>
            <a:lvl4pPr marL="895328" indent="-266693">
              <a:defRPr>
                <a:solidFill>
                  <a:schemeClr val="tx2"/>
                </a:solidFill>
              </a:defRPr>
            </a:lvl4pPr>
            <a:lvl5pPr marL="1079473" indent="-184145">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itle 6"/>
          <p:cNvSpPr>
            <a:spLocks noGrp="1"/>
          </p:cNvSpPr>
          <p:nvPr>
            <p:ph type="title"/>
          </p:nvPr>
        </p:nvSpPr>
        <p:spPr>
          <a:xfrm>
            <a:off x="457200" y="122400"/>
            <a:ext cx="8003286" cy="768096"/>
          </a:xfrm>
        </p:spPr>
        <p:txBody>
          <a:bodyPr anchor="b"/>
          <a:lstStyle>
            <a:lvl1pPr>
              <a:defRPr>
                <a:solidFill>
                  <a:schemeClr val="accent1"/>
                </a:solidFill>
              </a:defRPr>
            </a:lvl1pPr>
          </a:lstStyle>
          <a:p>
            <a:r>
              <a:rPr lang="en-GB"/>
              <a:t>Click to edit Master title style</a:t>
            </a:r>
            <a:endParaRPr lang="en-GB" dirty="0"/>
          </a:p>
        </p:txBody>
      </p: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defRPr>
            </a:lvl1pPr>
          </a:lstStyle>
          <a:p>
            <a:pPr lvl="0"/>
            <a:r>
              <a:rPr lang="en-GB"/>
              <a:t>Click to edit subtitle</a:t>
            </a:r>
            <a:endParaRPr lang="en-GB" dirty="0"/>
          </a:p>
        </p:txBody>
      </p:sp>
      <p:sp>
        <p:nvSpPr>
          <p:cNvPr id="6" name="Footer Placeholder 1">
            <a:extLst>
              <a:ext uri="{FF2B5EF4-FFF2-40B4-BE49-F238E27FC236}">
                <a16:creationId xmlns:a16="http://schemas.microsoft.com/office/drawing/2014/main" id="{4B15E15C-4A02-4352-88D0-3B5297A6B3D7}"/>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9" name="Slide Number Placeholder 5">
            <a:extLst>
              <a:ext uri="{FF2B5EF4-FFF2-40B4-BE49-F238E27FC236}">
                <a16:creationId xmlns:a16="http://schemas.microsoft.com/office/drawing/2014/main" id="{09E88590-BD06-402A-814E-A1B0C3C7C373}"/>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pic>
        <p:nvPicPr>
          <p:cNvPr id="8" name="Picture 7">
            <a:extLst>
              <a:ext uri="{FF2B5EF4-FFF2-40B4-BE49-F238E27FC236}">
                <a16:creationId xmlns:a16="http://schemas.microsoft.com/office/drawing/2014/main" id="{556150A1-9656-4B0C-85E2-CCEFE5E13B76}"/>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2207932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CD7F-033B-D241-B61B-15A9AC703F7D}"/>
              </a:ext>
            </a:extLst>
          </p:cNvPr>
          <p:cNvSpPr>
            <a:spLocks noGrp="1"/>
          </p:cNvSpPr>
          <p:nvPr>
            <p:ph type="title"/>
          </p:nvPr>
        </p:nvSpPr>
        <p:spPr>
          <a:xfrm>
            <a:off x="459485" y="124689"/>
            <a:ext cx="8003286" cy="768096"/>
          </a:xfrm>
          <a:prstGeom prst="rect">
            <a:avLst/>
          </a:prstGeom>
        </p:spPr>
        <p:txBody>
          <a:bodyPr anchor="b">
            <a:normAutofit/>
          </a:bodyPr>
          <a:lstStyle>
            <a:lvl1pPr>
              <a:defRPr sz="2700">
                <a:solidFill>
                  <a:schemeClr val="accent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8F50CA9-06F6-D64B-83F0-53FFB22B55DF}"/>
              </a:ext>
            </a:extLst>
          </p:cNvPr>
          <p:cNvSpPr>
            <a:spLocks noGrp="1"/>
          </p:cNvSpPr>
          <p:nvPr>
            <p:ph idx="1"/>
          </p:nvPr>
        </p:nvSpPr>
        <p:spPr>
          <a:xfrm>
            <a:off x="459486" y="1028700"/>
            <a:ext cx="8001004" cy="3271242"/>
          </a:xfrm>
        </p:spPr>
        <p:txBody>
          <a:bodyPr/>
          <a:lstStyle>
            <a:lvl1pPr>
              <a:buClr>
                <a:schemeClr val="accent2"/>
              </a:buClr>
              <a:defRPr/>
            </a:lvl1pPr>
            <a:lvl2pPr marL="450900" indent="-272700">
              <a:buClr>
                <a:schemeClr val="accent2"/>
              </a:buClr>
              <a:buFont typeface="Calibri" panose="020F0502020204030204" pitchFamily="34" charset="0"/>
              <a:buChar char="‒"/>
              <a:defRPr/>
            </a:lvl2pPr>
            <a:lvl3pPr>
              <a:buClr>
                <a:schemeClr val="accent2"/>
              </a:buClr>
              <a:defRPr/>
            </a:lvl3pPr>
            <a:lvl4pPr marL="896400" indent="-267300">
              <a:buClr>
                <a:schemeClr val="accent2"/>
              </a:buClr>
              <a:buFont typeface="Calibri" panose="020F0502020204030204" pitchFamily="34" charset="0"/>
              <a:buChar cha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1">
            <a:extLst>
              <a:ext uri="{FF2B5EF4-FFF2-40B4-BE49-F238E27FC236}">
                <a16:creationId xmlns:a16="http://schemas.microsoft.com/office/drawing/2014/main" id="{A9D9D13A-61A0-473E-AC92-D674805E4760}"/>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3AA0BABF-2430-4951-ACCE-C28BCF9C2A9B}"/>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pic>
        <p:nvPicPr>
          <p:cNvPr id="8" name="Picture 7">
            <a:extLst>
              <a:ext uri="{FF2B5EF4-FFF2-40B4-BE49-F238E27FC236}">
                <a16:creationId xmlns:a16="http://schemas.microsoft.com/office/drawing/2014/main" id="{DEC3D0C5-39D0-4C07-B23D-19ACD1DF51B2}"/>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34722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561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59486" y="129201"/>
            <a:ext cx="8003286" cy="764770"/>
          </a:xfrm>
          <a:prstGeom prst="rect">
            <a:avLst/>
          </a:prstGeom>
        </p:spPr>
        <p:txBody>
          <a:bodyPr anchor="b"/>
          <a:lstStyle/>
          <a:p>
            <a:r>
              <a:rPr lang="en-GB"/>
              <a:t>Click to edit Master title style</a:t>
            </a:r>
            <a:endParaRPr lang="en-GB" dirty="0"/>
          </a:p>
        </p:txBody>
      </p:sp>
      <p:sp>
        <p:nvSpPr>
          <p:cNvPr id="9"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defRPr>
            </a:lvl1pPr>
          </a:lstStyle>
          <a:p>
            <a:pPr lvl="0"/>
            <a:r>
              <a:rPr lang="en-GB"/>
              <a:t>Click to edit subtitle</a:t>
            </a:r>
            <a:endParaRPr lang="en-GB" dirty="0"/>
          </a:p>
        </p:txBody>
      </p:sp>
      <p:sp>
        <p:nvSpPr>
          <p:cNvPr id="5" name="Footer Placeholder 1">
            <a:extLst>
              <a:ext uri="{FF2B5EF4-FFF2-40B4-BE49-F238E27FC236}">
                <a16:creationId xmlns:a16="http://schemas.microsoft.com/office/drawing/2014/main" id="{FA63B8F0-7442-49E7-ACD7-3206E333B2EF}"/>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CD004AD1-1E40-4EA3-8728-D80541F95A78}"/>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pic>
        <p:nvPicPr>
          <p:cNvPr id="6" name="Picture 5">
            <a:extLst>
              <a:ext uri="{FF2B5EF4-FFF2-40B4-BE49-F238E27FC236}">
                <a16:creationId xmlns:a16="http://schemas.microsoft.com/office/drawing/2014/main" id="{AA59AC3A-0C8B-49B8-A2D8-C66A8828F449}"/>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2135399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9C91-ACFE-114C-8BD6-64D3D1F7D817}"/>
              </a:ext>
            </a:extLst>
          </p:cNvPr>
          <p:cNvSpPr>
            <a:spLocks noGrp="1"/>
          </p:cNvSpPr>
          <p:nvPr>
            <p:ph type="title"/>
          </p:nvPr>
        </p:nvSpPr>
        <p:spPr>
          <a:xfrm>
            <a:off x="459486" y="127956"/>
            <a:ext cx="8003286" cy="764770"/>
          </a:xfrm>
          <a:prstGeom prst="rect">
            <a:avLst/>
          </a:prstGeom>
        </p:spPr>
        <p:txBody>
          <a:bodyPr anchor="b"/>
          <a:lstStyle/>
          <a:p>
            <a:r>
              <a:rPr lang="en-GB"/>
              <a:t>Click to edit Master title style</a:t>
            </a:r>
            <a:endParaRPr lang="en-GB" dirty="0"/>
          </a:p>
        </p:txBody>
      </p:sp>
      <p:sp>
        <p:nvSpPr>
          <p:cNvPr id="6" name="Footer Placeholder 1">
            <a:extLst>
              <a:ext uri="{FF2B5EF4-FFF2-40B4-BE49-F238E27FC236}">
                <a16:creationId xmlns:a16="http://schemas.microsoft.com/office/drawing/2014/main" id="{86CCE5C1-F59D-4CB2-9068-B9547F1DC4E1}"/>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297346C9-18C7-4811-A257-C83685F4B038}"/>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pic>
        <p:nvPicPr>
          <p:cNvPr id="5" name="Picture 4">
            <a:extLst>
              <a:ext uri="{FF2B5EF4-FFF2-40B4-BE49-F238E27FC236}">
                <a16:creationId xmlns:a16="http://schemas.microsoft.com/office/drawing/2014/main" id="{BD0B3596-F6C6-4295-9D81-33D10FB1370E}"/>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647624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CAD4A6C9-F7CF-4952-A21C-F4277E866849}"/>
              </a:ext>
            </a:extLst>
          </p:cNvPr>
          <p:cNvSpPr>
            <a:spLocks noGrp="1"/>
          </p:cNvSpPr>
          <p:nvPr>
            <p:ph sz="quarter" idx="13"/>
          </p:nvPr>
        </p:nvSpPr>
        <p:spPr>
          <a:xfrm>
            <a:off x="4631242" y="1033222"/>
            <a:ext cx="3831530" cy="321271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Content Placeholder 12">
            <a:extLst>
              <a:ext uri="{FF2B5EF4-FFF2-40B4-BE49-F238E27FC236}">
                <a16:creationId xmlns:a16="http://schemas.microsoft.com/office/drawing/2014/main" id="{61FB7B71-EE75-4B69-B7BB-1D4DDC6897FA}"/>
              </a:ext>
            </a:extLst>
          </p:cNvPr>
          <p:cNvSpPr>
            <a:spLocks noGrp="1"/>
          </p:cNvSpPr>
          <p:nvPr>
            <p:ph sz="quarter" idx="14"/>
          </p:nvPr>
        </p:nvSpPr>
        <p:spPr>
          <a:xfrm>
            <a:off x="459487" y="1033222"/>
            <a:ext cx="3831530" cy="321271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itle 6"/>
          <p:cNvSpPr>
            <a:spLocks noGrp="1"/>
          </p:cNvSpPr>
          <p:nvPr>
            <p:ph type="title"/>
          </p:nvPr>
        </p:nvSpPr>
        <p:spPr>
          <a:xfrm>
            <a:off x="459486" y="123444"/>
            <a:ext cx="8003286" cy="768096"/>
          </a:xfrm>
          <a:prstGeom prst="rect">
            <a:avLst/>
          </a:prstGeom>
        </p:spPr>
        <p:txBody>
          <a:bodyPr anchor="b"/>
          <a:lstStyle>
            <a:lvl1pPr>
              <a:defRPr>
                <a:solidFill>
                  <a:schemeClr val="accent1"/>
                </a:solidFill>
              </a:defRPr>
            </a:lvl1pPr>
          </a:lstStyle>
          <a:p>
            <a:r>
              <a:rPr lang="en-GB"/>
              <a:t>Click to edit Master title style</a:t>
            </a:r>
            <a:endParaRPr lang="en-GB" dirty="0"/>
          </a:p>
        </p:txBody>
      </p:sp>
      <p:sp>
        <p:nvSpPr>
          <p:cNvPr id="6" name="Footer Placeholder 1">
            <a:extLst>
              <a:ext uri="{FF2B5EF4-FFF2-40B4-BE49-F238E27FC236}">
                <a16:creationId xmlns:a16="http://schemas.microsoft.com/office/drawing/2014/main" id="{B83DC446-A822-403A-89CE-D64991D81EE0}"/>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4F23A24B-2638-4B54-8D9F-0BF9857B35B2}"/>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pic>
        <p:nvPicPr>
          <p:cNvPr id="8" name="Picture 7">
            <a:extLst>
              <a:ext uri="{FF2B5EF4-FFF2-40B4-BE49-F238E27FC236}">
                <a16:creationId xmlns:a16="http://schemas.microsoft.com/office/drawing/2014/main" id="{479C3DB0-D5FB-4003-BC43-B679727AFA09}"/>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119896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8616513-6C02-46AC-BAC3-4160547A1CEE}"/>
              </a:ext>
            </a:extLst>
          </p:cNvPr>
          <p:cNvSpPr>
            <a:spLocks noGrp="1"/>
          </p:cNvSpPr>
          <p:nvPr>
            <p:ph type="body" sz="quarter" idx="13" hasCustomPrompt="1"/>
          </p:nvPr>
        </p:nvSpPr>
        <p:spPr>
          <a:xfrm>
            <a:off x="459487" y="1000545"/>
            <a:ext cx="3830436" cy="458605"/>
          </a:xfrm>
        </p:spPr>
        <p:txBody>
          <a:bodyPr/>
          <a:lstStyle>
            <a:lvl1pPr marL="0" indent="0">
              <a:buNone/>
              <a:defRPr b="1">
                <a:solidFill>
                  <a:srgbClr val="91278F"/>
                </a:solidFill>
              </a:defRPr>
            </a:lvl1pPr>
          </a:lstStyle>
          <a:p>
            <a:pPr lvl="0"/>
            <a:r>
              <a:rPr lang="en-GB"/>
              <a:t>Click to edit subtitle</a:t>
            </a:r>
            <a:endParaRPr lang="en-GB" dirty="0"/>
          </a:p>
        </p:txBody>
      </p:sp>
      <p:sp>
        <p:nvSpPr>
          <p:cNvPr id="9" name="Title 8"/>
          <p:cNvSpPr>
            <a:spLocks noGrp="1"/>
          </p:cNvSpPr>
          <p:nvPr>
            <p:ph type="title"/>
          </p:nvPr>
        </p:nvSpPr>
        <p:spPr>
          <a:xfrm>
            <a:off x="457199" y="122400"/>
            <a:ext cx="8003286" cy="768096"/>
          </a:xfrm>
          <a:prstGeom prst="rect">
            <a:avLst/>
          </a:prstGeom>
        </p:spPr>
        <p:txBody>
          <a:bodyPr anchor="b"/>
          <a:lstStyle>
            <a:lvl1pPr>
              <a:defRPr>
                <a:solidFill>
                  <a:schemeClr val="accent1"/>
                </a:solidFill>
              </a:defRPr>
            </a:lvl1pPr>
          </a:lstStyle>
          <a:p>
            <a:r>
              <a:rPr lang="en-GB"/>
              <a:t>Click to edit Master title style</a:t>
            </a:r>
            <a:endParaRPr lang="en-GB" dirty="0"/>
          </a:p>
        </p:txBody>
      </p:sp>
      <p:sp>
        <p:nvSpPr>
          <p:cNvPr id="14" name="Text Placeholder 3">
            <a:extLst>
              <a:ext uri="{FF2B5EF4-FFF2-40B4-BE49-F238E27FC236}">
                <a16:creationId xmlns:a16="http://schemas.microsoft.com/office/drawing/2014/main" id="{0572D1CA-4F1E-4F49-B3B0-50CD7425119F}"/>
              </a:ext>
            </a:extLst>
          </p:cNvPr>
          <p:cNvSpPr>
            <a:spLocks noGrp="1"/>
          </p:cNvSpPr>
          <p:nvPr>
            <p:ph type="body" sz="quarter" idx="14" hasCustomPrompt="1"/>
          </p:nvPr>
        </p:nvSpPr>
        <p:spPr>
          <a:xfrm>
            <a:off x="4628056" y="1000545"/>
            <a:ext cx="3833622" cy="458605"/>
          </a:xfrm>
        </p:spPr>
        <p:txBody>
          <a:bodyPr/>
          <a:lstStyle>
            <a:lvl1pPr marL="0" indent="0">
              <a:buNone/>
              <a:defRPr b="1">
                <a:solidFill>
                  <a:srgbClr val="91278F"/>
                </a:solidFill>
              </a:defRPr>
            </a:lvl1pPr>
          </a:lstStyle>
          <a:p>
            <a:pPr lvl="0"/>
            <a:r>
              <a:rPr lang="en-GB"/>
              <a:t>Click to edit subtitle</a:t>
            </a:r>
            <a:endParaRPr lang="en-GB" dirty="0"/>
          </a:p>
        </p:txBody>
      </p:sp>
      <p:sp>
        <p:nvSpPr>
          <p:cNvPr id="12" name="Content Placeholder 12">
            <a:extLst>
              <a:ext uri="{FF2B5EF4-FFF2-40B4-BE49-F238E27FC236}">
                <a16:creationId xmlns:a16="http://schemas.microsoft.com/office/drawing/2014/main" id="{AD640246-5EFC-41F2-B4C9-9291006652FF}"/>
              </a:ext>
            </a:extLst>
          </p:cNvPr>
          <p:cNvSpPr>
            <a:spLocks noGrp="1"/>
          </p:cNvSpPr>
          <p:nvPr>
            <p:ph sz="quarter" idx="17"/>
          </p:nvPr>
        </p:nvSpPr>
        <p:spPr>
          <a:xfrm>
            <a:off x="456300" y="1468675"/>
            <a:ext cx="3833622" cy="283126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Content Placeholder 12">
            <a:extLst>
              <a:ext uri="{FF2B5EF4-FFF2-40B4-BE49-F238E27FC236}">
                <a16:creationId xmlns:a16="http://schemas.microsoft.com/office/drawing/2014/main" id="{7EF73570-F19A-404D-864A-1CB504092A6A}"/>
              </a:ext>
            </a:extLst>
          </p:cNvPr>
          <p:cNvSpPr>
            <a:spLocks noGrp="1"/>
          </p:cNvSpPr>
          <p:nvPr>
            <p:ph sz="quarter" idx="18"/>
          </p:nvPr>
        </p:nvSpPr>
        <p:spPr>
          <a:xfrm>
            <a:off x="4637581" y="1468675"/>
            <a:ext cx="3833622" cy="283126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Footer Placeholder 1">
            <a:extLst>
              <a:ext uri="{FF2B5EF4-FFF2-40B4-BE49-F238E27FC236}">
                <a16:creationId xmlns:a16="http://schemas.microsoft.com/office/drawing/2014/main" id="{095FCD02-1E95-4657-816E-B229AB82E4BC}"/>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10" name="Slide Number Placeholder 5">
            <a:extLst>
              <a:ext uri="{FF2B5EF4-FFF2-40B4-BE49-F238E27FC236}">
                <a16:creationId xmlns:a16="http://schemas.microsoft.com/office/drawing/2014/main" id="{F47815E3-863C-4A92-B29B-D99CDAB578AD}"/>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pic>
        <p:nvPicPr>
          <p:cNvPr id="11" name="Picture 10">
            <a:extLst>
              <a:ext uri="{FF2B5EF4-FFF2-40B4-BE49-F238E27FC236}">
                <a16:creationId xmlns:a16="http://schemas.microsoft.com/office/drawing/2014/main" id="{753C54FF-E032-42AD-AA6A-1242B6E6B7FD}"/>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9795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8700"/>
            <a:ext cx="8003286" cy="3153600"/>
          </a:xfrm>
        </p:spPr>
        <p:txBody>
          <a:bodyPr/>
          <a:lstStyle>
            <a:lvl1pPr marL="0" indent="0">
              <a:buNone/>
              <a:defRPr/>
            </a:lvl1pPr>
          </a:lstStyle>
          <a:p>
            <a:r>
              <a:rPr lang="en-GB" dirty="0"/>
              <a:t>Click icon to add table</a:t>
            </a:r>
          </a:p>
        </p:txBody>
      </p:sp>
      <p:sp>
        <p:nvSpPr>
          <p:cNvPr id="15" name="Title 8"/>
          <p:cNvSpPr>
            <a:spLocks noGrp="1"/>
          </p:cNvSpPr>
          <p:nvPr>
            <p:ph type="title"/>
          </p:nvPr>
        </p:nvSpPr>
        <p:spPr>
          <a:xfrm>
            <a:off x="457199" y="122400"/>
            <a:ext cx="8003286" cy="768096"/>
          </a:xfrm>
          <a:prstGeom prst="rect">
            <a:avLst/>
          </a:prstGeom>
        </p:spPr>
        <p:txBody>
          <a:bodyPr anchor="b"/>
          <a:lstStyle>
            <a:lvl1pPr>
              <a:defRPr>
                <a:solidFill>
                  <a:schemeClr val="accent1"/>
                </a:solidFill>
              </a:defRPr>
            </a:lvl1pPr>
          </a:lstStyle>
          <a:p>
            <a:r>
              <a:rPr lang="en-GB"/>
              <a:t>Click to edit Master title style</a:t>
            </a:r>
            <a:endParaRPr lang="en-GB" dirty="0"/>
          </a:p>
        </p:txBody>
      </p:sp>
      <p:sp>
        <p:nvSpPr>
          <p:cNvPr id="5" name="Footer Placeholder 1">
            <a:extLst>
              <a:ext uri="{FF2B5EF4-FFF2-40B4-BE49-F238E27FC236}">
                <a16:creationId xmlns:a16="http://schemas.microsoft.com/office/drawing/2014/main" id="{75422E2F-F973-4CF4-ACF3-14DE74A038F7}"/>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578CFD61-B563-47B7-B95B-84B732185A63}"/>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pic>
        <p:nvPicPr>
          <p:cNvPr id="8" name="Picture 7">
            <a:extLst>
              <a:ext uri="{FF2B5EF4-FFF2-40B4-BE49-F238E27FC236}">
                <a16:creationId xmlns:a16="http://schemas.microsoft.com/office/drawing/2014/main" id="{3AE6DD95-781B-4C17-9C33-4C9377733B96}"/>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614048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to be avoide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03FA6444-B07E-47FF-92CF-3A6D74A1E748}"/>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5" name="Slide Number Placeholder 5">
            <a:extLst>
              <a:ext uri="{FF2B5EF4-FFF2-40B4-BE49-F238E27FC236}">
                <a16:creationId xmlns:a16="http://schemas.microsoft.com/office/drawing/2014/main" id="{C0756466-E970-43A9-9523-B5F815E77239}"/>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pic>
        <p:nvPicPr>
          <p:cNvPr id="6" name="Picture 5">
            <a:extLst>
              <a:ext uri="{FF2B5EF4-FFF2-40B4-BE49-F238E27FC236}">
                <a16:creationId xmlns:a16="http://schemas.microsoft.com/office/drawing/2014/main" id="{BA069394-1B9D-42D0-AB2E-AF76899106C1}"/>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03662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7A9059D-52D1-4D1D-9303-8F544CBE9A6A}"/>
              </a:ext>
            </a:extLst>
          </p:cNvPr>
          <p:cNvSpPr>
            <a:spLocks noGrp="1"/>
          </p:cNvSpPr>
          <p:nvPr>
            <p:ph sz="quarter" idx="12"/>
          </p:nvPr>
        </p:nvSpPr>
        <p:spPr>
          <a:xfrm>
            <a:off x="630001" y="1072801"/>
            <a:ext cx="8136001" cy="3171599"/>
          </a:xfr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1">
            <a:extLst>
              <a:ext uri="{FF2B5EF4-FFF2-40B4-BE49-F238E27FC236}">
                <a16:creationId xmlns:a16="http://schemas.microsoft.com/office/drawing/2014/main" id="{616A2E7F-DC70-4AEF-ABDC-66EA10B3E0D0}"/>
              </a:ext>
            </a:extLst>
          </p:cNvPr>
          <p:cNvSpPr>
            <a:spLocks noGrp="1"/>
          </p:cNvSpPr>
          <p:nvPr>
            <p:ph type="title"/>
          </p:nvPr>
        </p:nvSpPr>
        <p:spPr/>
        <p:txBody>
          <a:bodyPr/>
          <a:lstStyle/>
          <a:p>
            <a:r>
              <a:rPr lang="en-GB"/>
              <a:t>Click to edit Master title style</a:t>
            </a:r>
            <a:endParaRPr lang="en-GB" dirty="0"/>
          </a:p>
        </p:txBody>
      </p:sp>
      <p:sp>
        <p:nvSpPr>
          <p:cNvPr id="3" name="Footer Placeholder 2">
            <a:extLst>
              <a:ext uri="{FF2B5EF4-FFF2-40B4-BE49-F238E27FC236}">
                <a16:creationId xmlns:a16="http://schemas.microsoft.com/office/drawing/2014/main" id="{5D811FD5-3E93-4E5C-9202-EF1E89566F1D}"/>
              </a:ext>
            </a:extLst>
          </p:cNvPr>
          <p:cNvSpPr>
            <a:spLocks noGrp="1"/>
          </p:cNvSpPr>
          <p:nvPr>
            <p:ph type="ftr" sz="quarter" idx="10"/>
          </p:nvPr>
        </p:nvSpPr>
        <p:spPr>
          <a:xfrm>
            <a:off x="630001" y="4776300"/>
            <a:ext cx="7831799" cy="270000"/>
          </a:xfrm>
        </p:spPr>
        <p:txBody>
          <a:bodyPr/>
          <a:lstStyle>
            <a:lvl1pPr>
              <a:defRPr>
                <a:solidFill>
                  <a:schemeClr val="tx2"/>
                </a:solidFill>
              </a:defRPr>
            </a:lvl1pPr>
          </a:lstStyle>
          <a:p>
            <a:endParaRPr lang="en-GB" dirty="0"/>
          </a:p>
        </p:txBody>
      </p:sp>
      <p:pic>
        <p:nvPicPr>
          <p:cNvPr id="5" name="Picture 4">
            <a:extLst>
              <a:ext uri="{FF2B5EF4-FFF2-40B4-BE49-F238E27FC236}">
                <a16:creationId xmlns:a16="http://schemas.microsoft.com/office/drawing/2014/main" id="{B0EDA4EA-DD4D-4989-AC72-1C2C274E320C}"/>
              </a:ext>
            </a:extLst>
          </p:cNvPr>
          <p:cNvPicPr>
            <a:picLocks noChangeAspect="1"/>
          </p:cNvPicPr>
          <p:nvPr userDrawn="1"/>
        </p:nvPicPr>
        <p:blipFill>
          <a:blip r:embed="rId2"/>
          <a:stretch>
            <a:fillRect/>
          </a:stretch>
        </p:blipFill>
        <p:spPr>
          <a:xfrm>
            <a:off x="8480700" y="148500"/>
            <a:ext cx="582264" cy="359100"/>
          </a:xfrm>
          <a:prstGeom prst="rect">
            <a:avLst/>
          </a:prstGeom>
        </p:spPr>
      </p:pic>
      <p:sp>
        <p:nvSpPr>
          <p:cNvPr id="4" name="Slide Number Placeholder 3">
            <a:extLst>
              <a:ext uri="{FF2B5EF4-FFF2-40B4-BE49-F238E27FC236}">
                <a16:creationId xmlns:a16="http://schemas.microsoft.com/office/drawing/2014/main" id="{E04B0DDE-87E4-4CB4-BC45-BEAF7B989848}"/>
              </a:ext>
            </a:extLst>
          </p:cNvPr>
          <p:cNvSpPr>
            <a:spLocks noGrp="1"/>
          </p:cNvSpPr>
          <p:nvPr>
            <p:ph type="sldNum" sz="quarter" idx="13"/>
          </p:nvPr>
        </p:nvSpPr>
        <p:spPr/>
        <p:txBody>
          <a:bodyPr/>
          <a:lstStyle/>
          <a:p>
            <a:fld id="{38E41B41-A224-4609-912E-3C979F908591}" type="slidenum">
              <a:rPr lang="en-GB" smtClean="0"/>
              <a:pPr/>
              <a:t>‹Nº›</a:t>
            </a:fld>
            <a:endParaRPr lang="en-GB" dirty="0"/>
          </a:p>
        </p:txBody>
      </p:sp>
    </p:spTree>
    <p:extLst>
      <p:ext uri="{BB962C8B-B14F-4D97-AF65-F5344CB8AC3E}">
        <p14:creationId xmlns:p14="http://schemas.microsoft.com/office/powerpoint/2010/main" val="4171863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184066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62026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8DA7BA7-C4D8-DE41-A850-6621EA642C17}" type="datetimeFigureOut">
              <a:rPr lang="es-ES" smtClean="0"/>
              <a:t>21/09/2023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31839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8DA7BA7-C4D8-DE41-A850-6621EA642C17}" type="datetimeFigureOut">
              <a:rPr lang="es-ES" smtClean="0"/>
              <a:t>21/09/2023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82570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A7BA7-C4D8-DE41-A850-6621EA642C17}" type="datetimeFigureOut">
              <a:rPr lang="es-ES" smtClean="0"/>
              <a:t>21/09/2023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425821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81001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213422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DA7BA7-C4D8-DE41-A850-6621EA642C17}" type="datetimeFigureOut">
              <a:rPr lang="es-ES" smtClean="0"/>
              <a:t>21/09/2023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3BF20F0-57C1-1541-B31E-18B33F5A4FEA}" type="slidenum">
              <a:rPr lang="es-ES" smtClean="0"/>
              <a:t>‹Nº›</a:t>
            </a:fld>
            <a:endParaRPr lang="es-ES"/>
          </a:p>
        </p:txBody>
      </p:sp>
    </p:spTree>
    <p:extLst>
      <p:ext uri="{BB962C8B-B14F-4D97-AF65-F5344CB8AC3E}">
        <p14:creationId xmlns:p14="http://schemas.microsoft.com/office/powerpoint/2010/main" val="1290113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D42C0-8672-7240-B3E9-38923A193925}"/>
              </a:ext>
            </a:extLst>
          </p:cNvPr>
          <p:cNvSpPr>
            <a:spLocks noGrp="1"/>
          </p:cNvSpPr>
          <p:nvPr>
            <p:ph type="body" idx="1"/>
          </p:nvPr>
        </p:nvSpPr>
        <p:spPr>
          <a:xfrm>
            <a:off x="459486" y="1037226"/>
            <a:ext cx="8001004" cy="3642907"/>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Slide Number Placeholder 5">
            <a:extLst>
              <a:ext uri="{FF2B5EF4-FFF2-40B4-BE49-F238E27FC236}">
                <a16:creationId xmlns:a16="http://schemas.microsoft.com/office/drawing/2014/main" id="{C81231B8-417D-224B-A601-BE0A0C04ECFB}"/>
              </a:ext>
            </a:extLst>
          </p:cNvPr>
          <p:cNvSpPr>
            <a:spLocks noGrp="1"/>
          </p:cNvSpPr>
          <p:nvPr>
            <p:ph type="sldNum" sz="quarter" idx="4"/>
          </p:nvPr>
        </p:nvSpPr>
        <p:spPr>
          <a:xfrm>
            <a:off x="35496" y="4840002"/>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dirty="0"/>
          </a:p>
        </p:txBody>
      </p:sp>
      <p:sp>
        <p:nvSpPr>
          <p:cNvPr id="16" name="Title Placeholder 1">
            <a:extLst>
              <a:ext uri="{FF2B5EF4-FFF2-40B4-BE49-F238E27FC236}">
                <a16:creationId xmlns:a16="http://schemas.microsoft.com/office/drawing/2014/main" id="{4CA8B776-8AD0-CE49-AE1B-EF3D608FF8A0}"/>
              </a:ext>
            </a:extLst>
          </p:cNvPr>
          <p:cNvSpPr>
            <a:spLocks noGrp="1"/>
          </p:cNvSpPr>
          <p:nvPr>
            <p:ph type="title"/>
          </p:nvPr>
        </p:nvSpPr>
        <p:spPr>
          <a:xfrm>
            <a:off x="459486" y="124689"/>
            <a:ext cx="8001004" cy="764770"/>
          </a:xfrm>
          <a:prstGeom prst="rect">
            <a:avLst/>
          </a:prstGeom>
        </p:spPr>
        <p:txBody>
          <a:bodyPr vert="horz" lIns="91440" tIns="45720" rIns="91440" bIns="45720" rtlCol="0" anchor="b" anchorCtr="0">
            <a:noAutofit/>
          </a:bodyPr>
          <a:lstStyle/>
          <a:p>
            <a:r>
              <a:rPr lang="en-GB"/>
              <a:t>Click to edit Master title style</a:t>
            </a:r>
            <a:endParaRPr lang="en-GB" dirty="0"/>
          </a:p>
        </p:txBody>
      </p:sp>
      <p:sp>
        <p:nvSpPr>
          <p:cNvPr id="2" name="Footer Placeholder 1">
            <a:extLst>
              <a:ext uri="{FF2B5EF4-FFF2-40B4-BE49-F238E27FC236}">
                <a16:creationId xmlns:a16="http://schemas.microsoft.com/office/drawing/2014/main" id="{D1C45AD3-073A-468C-A520-2853ABA8A4F9}"/>
              </a:ext>
            </a:extLst>
          </p:cNvPr>
          <p:cNvSpPr>
            <a:spLocks noGrp="1"/>
          </p:cNvSpPr>
          <p:nvPr>
            <p:ph type="ftr" sz="quarter" idx="3"/>
          </p:nvPr>
        </p:nvSpPr>
        <p:spPr>
          <a:xfrm>
            <a:off x="419345" y="4776801"/>
            <a:ext cx="8041145" cy="270030"/>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pic>
        <p:nvPicPr>
          <p:cNvPr id="10" name="Picture 9">
            <a:extLst>
              <a:ext uri="{FF2B5EF4-FFF2-40B4-BE49-F238E27FC236}">
                <a16:creationId xmlns:a16="http://schemas.microsoft.com/office/drawing/2014/main" id="{42694B16-7A92-47A8-9C2B-E0C114130859}"/>
              </a:ext>
            </a:extLst>
          </p:cNvPr>
          <p:cNvPicPr>
            <a:picLocks noChangeAspect="1"/>
          </p:cNvPicPr>
          <p:nvPr userDrawn="1"/>
        </p:nvPicPr>
        <p:blipFill>
          <a:blip r:embed="rId14"/>
          <a:stretch>
            <a:fillRect/>
          </a:stretch>
        </p:blipFill>
        <p:spPr>
          <a:xfrm>
            <a:off x="5435125" y="3057257"/>
            <a:ext cx="3708875" cy="2086242"/>
          </a:xfrm>
          <a:prstGeom prst="rect">
            <a:avLst/>
          </a:prstGeom>
        </p:spPr>
      </p:pic>
    </p:spTree>
    <p:extLst>
      <p:ext uri="{BB962C8B-B14F-4D97-AF65-F5344CB8AC3E}">
        <p14:creationId xmlns:p14="http://schemas.microsoft.com/office/powerpoint/2010/main" val="14640714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685800" rtl="0" eaLnBrk="1" latinLnBrk="0" hangingPunct="1">
        <a:lnSpc>
          <a:spcPct val="90000"/>
        </a:lnSpc>
        <a:spcBef>
          <a:spcPct val="0"/>
        </a:spcBef>
        <a:buNone/>
        <a:defRPr sz="2700" b="1" kern="1200">
          <a:solidFill>
            <a:srgbClr val="498BCA"/>
          </a:solidFill>
          <a:latin typeface="Century Gothic" panose="020B0502020202020204" pitchFamily="34" charset="0"/>
          <a:ea typeface="+mj-ea"/>
          <a:cs typeface="+mj-cs"/>
        </a:defRPr>
      </a:lvl1pPr>
    </p:titleStyle>
    <p:bodyStyle>
      <a:lvl1pPr marL="178200" indent="-178200" algn="l" defTabSz="685800" rtl="0" eaLnBrk="1" latinLnBrk="0" hangingPunct="1">
        <a:lnSpc>
          <a:spcPct val="100000"/>
        </a:lnSpc>
        <a:spcBef>
          <a:spcPts val="750"/>
        </a:spcBef>
        <a:buClr>
          <a:schemeClr val="accent2"/>
        </a:buClr>
        <a:buFont typeface="Arial" panose="020B0604020202020204" pitchFamily="34" charset="0"/>
        <a:buChar char="•"/>
        <a:defRPr sz="2100" kern="1200">
          <a:solidFill>
            <a:srgbClr val="515151"/>
          </a:solidFill>
          <a:latin typeface="Century Gothic" panose="020B0502020202020204" pitchFamily="34" charset="0"/>
          <a:ea typeface="+mn-ea"/>
          <a:cs typeface="+mn-cs"/>
        </a:defRPr>
      </a:lvl1pPr>
      <a:lvl2pPr marL="450900" indent="-272700" algn="l" defTabSz="685800" rtl="0" eaLnBrk="1" latinLnBrk="0" hangingPunct="1">
        <a:lnSpc>
          <a:spcPct val="100000"/>
        </a:lnSpc>
        <a:spcBef>
          <a:spcPts val="375"/>
        </a:spcBef>
        <a:buClr>
          <a:schemeClr val="accent2"/>
        </a:buClr>
        <a:buFont typeface="Calibri" panose="020F0502020204030204" pitchFamily="34" charset="0"/>
        <a:buChar char="‒"/>
        <a:defRPr sz="1800" kern="1200">
          <a:solidFill>
            <a:srgbClr val="515151"/>
          </a:solidFill>
          <a:latin typeface="Century Gothic" panose="020B0502020202020204" pitchFamily="34" charset="0"/>
          <a:ea typeface="+mn-ea"/>
          <a:cs typeface="+mn-cs"/>
        </a:defRPr>
      </a:lvl2pPr>
      <a:lvl3pPr marL="629100" indent="-178200" algn="l" defTabSz="685800" rtl="0" eaLnBrk="1" latinLnBrk="0" hangingPunct="1">
        <a:lnSpc>
          <a:spcPct val="100000"/>
        </a:lnSpc>
        <a:spcBef>
          <a:spcPts val="375"/>
        </a:spcBef>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3pPr>
      <a:lvl4pPr marL="896400" indent="-267300" algn="l" defTabSz="685800" rtl="0" eaLnBrk="1" latinLnBrk="0" hangingPunct="1">
        <a:lnSpc>
          <a:spcPct val="100000"/>
        </a:lnSpc>
        <a:spcBef>
          <a:spcPts val="375"/>
        </a:spcBef>
        <a:buClr>
          <a:schemeClr val="accent2"/>
        </a:buClr>
        <a:buFont typeface="Calibri" panose="020F0502020204030204" pitchFamily="34" charset="0"/>
        <a:buChar char="‒"/>
        <a:defRPr sz="1350" kern="1200">
          <a:solidFill>
            <a:srgbClr val="515151"/>
          </a:solidFill>
          <a:latin typeface="Century Gothic" panose="020B0502020202020204" pitchFamily="34" charset="0"/>
          <a:ea typeface="+mn-ea"/>
          <a:cs typeface="+mn-cs"/>
        </a:defRPr>
      </a:lvl4pPr>
      <a:lvl5pPr marL="1080000" indent="-183600" algn="l" defTabSz="685800" rtl="0" eaLnBrk="1" latinLnBrk="0" hangingPunct="1">
        <a:lnSpc>
          <a:spcPct val="100000"/>
        </a:lnSpc>
        <a:spcBef>
          <a:spcPts val="375"/>
        </a:spcBef>
        <a:buClr>
          <a:schemeClr val="accent2"/>
        </a:buClr>
        <a:buFont typeface="Arial" panose="020B0604020202020204" pitchFamily="34" charset="0"/>
        <a:buChar char="•"/>
        <a:defRPr sz="1350" kern="1200">
          <a:solidFill>
            <a:srgbClr val="51515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paraguas&#10;&#10;Descripción generada automáticamente">
            <a:extLst>
              <a:ext uri="{FF2B5EF4-FFF2-40B4-BE49-F238E27FC236}">
                <a16:creationId xmlns:a16="http://schemas.microsoft.com/office/drawing/2014/main" id="{10AA17FC-A2A7-826F-C6E1-DC3A44120AB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6807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 Aplicación, Correo electrónico&#10;&#10;Descripción generada automáticamente">
            <a:extLst>
              <a:ext uri="{FF2B5EF4-FFF2-40B4-BE49-F238E27FC236}">
                <a16:creationId xmlns:a16="http://schemas.microsoft.com/office/drawing/2014/main" id="{2EE84474-CEEA-2018-3327-ADFF4540C76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4830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D05BEAE3-1C86-CB5A-AEEE-DE70E5B5CAA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5099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Gráfico&#10;&#10;Descripción generada automáticamente">
            <a:extLst>
              <a:ext uri="{FF2B5EF4-FFF2-40B4-BE49-F238E27FC236}">
                <a16:creationId xmlns:a16="http://schemas.microsoft.com/office/drawing/2014/main" id="{30FB72A6-BEF6-87E3-7F96-0CA13620C82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1294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abla&#10;&#10;Descripción generada automáticamente">
            <a:extLst>
              <a:ext uri="{FF2B5EF4-FFF2-40B4-BE49-F238E27FC236}">
                <a16:creationId xmlns:a16="http://schemas.microsoft.com/office/drawing/2014/main" id="{5AD48FA6-AD08-9A04-60CF-B183DF2B125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4261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abla&#10;&#10;Descripción generada automáticamente">
            <a:extLst>
              <a:ext uri="{FF2B5EF4-FFF2-40B4-BE49-F238E27FC236}">
                <a16:creationId xmlns:a16="http://schemas.microsoft.com/office/drawing/2014/main" id="{94BC8CF4-C899-152E-3294-3918E8732AA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7382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10;&#10;Descripción generada automáticamente con confianza baja">
            <a:extLst>
              <a:ext uri="{FF2B5EF4-FFF2-40B4-BE49-F238E27FC236}">
                <a16:creationId xmlns:a16="http://schemas.microsoft.com/office/drawing/2014/main" id="{2129F228-59E8-424E-AFC1-4962B0A023C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7614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10;&#10;Descripción generada automáticamente">
            <a:extLst>
              <a:ext uri="{FF2B5EF4-FFF2-40B4-BE49-F238E27FC236}">
                <a16:creationId xmlns:a16="http://schemas.microsoft.com/office/drawing/2014/main" id="{F1691EC8-5976-AA94-870E-03B3603E9C0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2881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Gráfico, Gráfico de barras&#10;&#10;Descripción generada automáticamente">
            <a:extLst>
              <a:ext uri="{FF2B5EF4-FFF2-40B4-BE49-F238E27FC236}">
                <a16:creationId xmlns:a16="http://schemas.microsoft.com/office/drawing/2014/main" id="{7940F995-73E4-97C9-4C0B-771E7D3F5CB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4634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exto&#10;&#10;Descripción generada automáticamente">
            <a:extLst>
              <a:ext uri="{FF2B5EF4-FFF2-40B4-BE49-F238E27FC236}">
                <a16:creationId xmlns:a16="http://schemas.microsoft.com/office/drawing/2014/main" id="{4475D1A9-5140-351B-BB8A-7C96C96EA31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0521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3B4166F-9C1E-2422-6B26-385BCB2042C1}"/>
              </a:ext>
            </a:extLst>
          </p:cNvPr>
          <p:cNvSpPr txBox="1"/>
          <p:nvPr/>
        </p:nvSpPr>
        <p:spPr>
          <a:xfrm>
            <a:off x="165951" y="4839040"/>
            <a:ext cx="8753539" cy="338554"/>
          </a:xfrm>
          <a:prstGeom prst="rect">
            <a:avLst/>
          </a:prstGeom>
          <a:noFill/>
        </p:spPr>
        <p:txBody>
          <a:bodyPr wrap="square" rtlCol="0">
            <a:spAutoFit/>
          </a:bodyPr>
          <a:lstStyle/>
          <a:p>
            <a:pPr defTabSz="685800">
              <a:defRPr/>
            </a:pPr>
            <a:r>
              <a:rPr lang="es-ES" sz="800" dirty="0">
                <a:solidFill>
                  <a:schemeClr val="bg1">
                    <a:lumMod val="50000"/>
                  </a:schemeClr>
                </a:solidFill>
                <a:latin typeface="Calibri" panose="020F0502020204030204" pitchFamily="34" charset="0"/>
              </a:rPr>
              <a:t>Gorriz JL, Cos Claramunt FX, Duque N, </a:t>
            </a:r>
            <a:r>
              <a:rPr lang="es-ES" sz="800" dirty="0" err="1">
                <a:solidFill>
                  <a:schemeClr val="bg1">
                    <a:lumMod val="50000"/>
                  </a:schemeClr>
                </a:solidFill>
                <a:latin typeface="Calibri" panose="020F0502020204030204" pitchFamily="34" charset="0"/>
              </a:rPr>
              <a:t>Matalí</a:t>
            </a:r>
            <a:r>
              <a:rPr lang="es-ES" sz="800" dirty="0">
                <a:solidFill>
                  <a:schemeClr val="bg1">
                    <a:lumMod val="50000"/>
                  </a:schemeClr>
                </a:solidFill>
                <a:latin typeface="Calibri" panose="020F0502020204030204" pitchFamily="34" charset="0"/>
              </a:rPr>
              <a:t> A. </a:t>
            </a:r>
            <a:r>
              <a:rPr lang="en-US" sz="800" dirty="0">
                <a:solidFill>
                  <a:schemeClr val="bg1">
                    <a:lumMod val="50000"/>
                  </a:schemeClr>
                </a:solidFill>
                <a:latin typeface="Calibri" panose="020F0502020204030204" pitchFamily="34" charset="0"/>
              </a:rPr>
              <a:t>Corrigendum to "Review of the renal endpoints used in cardiovascular safety clinical trials in type 2 diabetes mellitus patients and their importance in primary care" [Primary Care Diabetes 13 (6) (2019) 485-494].</a:t>
            </a:r>
            <a:r>
              <a:rPr lang="es-ES" sz="800" dirty="0">
                <a:solidFill>
                  <a:schemeClr val="bg1">
                    <a:lumMod val="50000"/>
                  </a:schemeClr>
                </a:solidFill>
                <a:latin typeface="Calibri" panose="020F0502020204030204" pitchFamily="34" charset="0"/>
              </a:rPr>
              <a:t> Prim Care Diabetes. 2019; 13(6):485-494.</a:t>
            </a:r>
          </a:p>
        </p:txBody>
      </p:sp>
      <p:pic>
        <p:nvPicPr>
          <p:cNvPr id="15" name="Imagen 14" descr="Interfaz de usuario gráfica, Texto, Aplicación, Correo electrónico&#10;&#10;Descripción generada automáticamente">
            <a:extLst>
              <a:ext uri="{FF2B5EF4-FFF2-40B4-BE49-F238E27FC236}">
                <a16:creationId xmlns:a16="http://schemas.microsoft.com/office/drawing/2014/main" id="{FD134E3F-976B-072D-81D9-393857AAC21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8026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10;&#10;Descripción generada automáticamente">
            <a:extLst>
              <a:ext uri="{FF2B5EF4-FFF2-40B4-BE49-F238E27FC236}">
                <a16:creationId xmlns:a16="http://schemas.microsoft.com/office/drawing/2014/main" id="{1EA09577-C522-208A-1A7C-B621B11CAC8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7513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Escala de tiempo&#10;&#10;Descripción generada automáticamente">
            <a:extLst>
              <a:ext uri="{FF2B5EF4-FFF2-40B4-BE49-F238E27FC236}">
                <a16:creationId xmlns:a16="http://schemas.microsoft.com/office/drawing/2014/main" id="{23174047-413E-B8AB-C4FD-61A3308B53A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191440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Diagrama&#10;&#10;Descripción generada automáticamente">
            <a:extLst>
              <a:ext uri="{FF2B5EF4-FFF2-40B4-BE49-F238E27FC236}">
                <a16:creationId xmlns:a16="http://schemas.microsoft.com/office/drawing/2014/main" id="{AB16886A-17FC-AB0A-C918-94D3C377354E}"/>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2409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 Correo electrónico&#10;&#10;Descripción generada automáticamente">
            <a:extLst>
              <a:ext uri="{FF2B5EF4-FFF2-40B4-BE49-F238E27FC236}">
                <a16:creationId xmlns:a16="http://schemas.microsoft.com/office/drawing/2014/main" id="{D4FE9A5A-0323-21FD-F290-FD66AFAC6D0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8324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Texto, Aplicación&#10;&#10;Descripción generada automáticamente">
            <a:extLst>
              <a:ext uri="{FF2B5EF4-FFF2-40B4-BE49-F238E27FC236}">
                <a16:creationId xmlns:a16="http://schemas.microsoft.com/office/drawing/2014/main" id="{114C2E81-638B-0B34-139B-DF7F3AE5A0B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10110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a:extLst>
              <a:ext uri="{FF2B5EF4-FFF2-40B4-BE49-F238E27FC236}">
                <a16:creationId xmlns:a16="http://schemas.microsoft.com/office/drawing/2014/main" id="{52E99A93-BACC-CC6C-CA32-8207BB34306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74625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Logotipo&#10;&#10;Descripción generada automáticamente">
            <a:extLst>
              <a:ext uri="{FF2B5EF4-FFF2-40B4-BE49-F238E27FC236}">
                <a16:creationId xmlns:a16="http://schemas.microsoft.com/office/drawing/2014/main" id="{D751DE23-0BD8-456F-1629-241B3DE96CC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8908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61AFFFE7-C251-DA25-6D12-C87C2F08715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6519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nterfaz de usuario gráfica, Gráfico, Aplicación&#10;&#10;Descripción generada automáticamente">
            <a:extLst>
              <a:ext uri="{FF2B5EF4-FFF2-40B4-BE49-F238E27FC236}">
                <a16:creationId xmlns:a16="http://schemas.microsoft.com/office/drawing/2014/main" id="{A04AE7E8-674E-A19B-6133-F1177657341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4346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A6D46F87-EE20-DEE0-E6EA-A178740161B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0206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Diagrama, Texto&#10;&#10;Descripción generada automáticamente">
            <a:extLst>
              <a:ext uri="{FF2B5EF4-FFF2-40B4-BE49-F238E27FC236}">
                <a16:creationId xmlns:a16="http://schemas.microsoft.com/office/drawing/2014/main" id="{0326AE2E-CCCA-AF78-8F04-C3161D85BE8F}"/>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7687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 Texto&#10;&#10;Descripción generada automáticamente">
            <a:extLst>
              <a:ext uri="{FF2B5EF4-FFF2-40B4-BE49-F238E27FC236}">
                <a16:creationId xmlns:a16="http://schemas.microsoft.com/office/drawing/2014/main" id="{46A9D37B-E8AD-4486-C419-7A6CDE2490F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4562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Escala de tiempo&#10;&#10;Descripción generada automáticamente">
            <a:extLst>
              <a:ext uri="{FF2B5EF4-FFF2-40B4-BE49-F238E27FC236}">
                <a16:creationId xmlns:a16="http://schemas.microsoft.com/office/drawing/2014/main" id="{AC552CC5-7CD4-D6BD-D777-C6957EF482D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9273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Texto, Aplicación, Correo electrónico&#10;&#10;Descripción generada automáticamente">
            <a:extLst>
              <a:ext uri="{FF2B5EF4-FFF2-40B4-BE49-F238E27FC236}">
                <a16:creationId xmlns:a16="http://schemas.microsoft.com/office/drawing/2014/main" id="{31835CD8-91D5-AFF5-AD3A-253353E89EE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8645545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130 E3_Medical_0b">
  <a:themeElements>
    <a:clrScheme name="Custom 18">
      <a:dk1>
        <a:srgbClr val="515151"/>
      </a:dk1>
      <a:lt1>
        <a:srgbClr val="FFFFFF"/>
      </a:lt1>
      <a:dk2>
        <a:srgbClr val="515151"/>
      </a:dk2>
      <a:lt2>
        <a:srgbClr val="FFFFFF"/>
      </a:lt2>
      <a:accent1>
        <a:srgbClr val="498BC9"/>
      </a:accent1>
      <a:accent2>
        <a:srgbClr val="8F3089"/>
      </a:accent2>
      <a:accent3>
        <a:srgbClr val="EE245C"/>
      </a:accent3>
      <a:accent4>
        <a:srgbClr val="002C71"/>
      </a:accent4>
      <a:accent5>
        <a:srgbClr val="515151"/>
      </a:accent5>
      <a:accent6>
        <a:srgbClr val="FF9933"/>
      </a:accent6>
      <a:hlink>
        <a:srgbClr val="498BC9"/>
      </a:hlink>
      <a:folHlink>
        <a:srgbClr val="90268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130 E3_Medical_PPT Template 16x9_0b" id="{6D4CE9F0-7405-4EDB-BA7D-1B5537712645}" vid="{34FD3C3A-7757-42B4-B33E-DAB0CFB87A8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51DCAD59C4954F86785FA0975DCE14" ma:contentTypeVersion="4" ma:contentTypeDescription="Create a new document." ma:contentTypeScope="" ma:versionID="6ab39ff56103d29f2c2706699fb3e0c6">
  <xsd:schema xmlns:xsd="http://www.w3.org/2001/XMLSchema" xmlns:xs="http://www.w3.org/2001/XMLSchema" xmlns:p="http://schemas.microsoft.com/office/2006/metadata/properties" xmlns:ns2="89c62f3c-5771-4ae2-8526-b497538eab10" xmlns:ns3="6759a273-4903-4ee7-9ca9-244c0c48284e" targetNamespace="http://schemas.microsoft.com/office/2006/metadata/properties" ma:root="true" ma:fieldsID="75b339397ba2942fd478ad5bb1675aec" ns2:_="" ns3:_="">
    <xsd:import namespace="89c62f3c-5771-4ae2-8526-b497538eab10"/>
    <xsd:import namespace="6759a273-4903-4ee7-9ca9-244c0c4828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62f3c-5771-4ae2-8526-b497538ea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59a273-4903-4ee7-9ca9-244c0c4828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CE9C04-3A35-4840-AF98-54236F42F36E}">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89c62f3c-5771-4ae2-8526-b497538eab10"/>
    <ds:schemaRef ds:uri="http://schemas.microsoft.com/office/infopath/2007/PartnerControls"/>
    <ds:schemaRef ds:uri="6759a273-4903-4ee7-9ca9-244c0c48284e"/>
    <ds:schemaRef ds:uri="http://www.w3.org/XML/1998/namespace"/>
  </ds:schemaRefs>
</ds:datastoreItem>
</file>

<file path=customXml/itemProps2.xml><?xml version="1.0" encoding="utf-8"?>
<ds:datastoreItem xmlns:ds="http://schemas.openxmlformats.org/officeDocument/2006/customXml" ds:itemID="{4B6328BC-9943-4A3D-86A8-907161A02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62f3c-5771-4ae2-8526-b497538eab10"/>
    <ds:schemaRef ds:uri="6759a273-4903-4ee7-9ca9-244c0c482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717883-E421-4FD0-A8DF-53061C9677C8}">
  <ds:schemaRefs>
    <ds:schemaRef ds:uri="http://schemas.microsoft.com/sharepoint/v3/contenttype/forms"/>
  </ds:schemaRefs>
</ds:datastoreItem>
</file>

<file path=docMetadata/LabelInfo.xml><?xml version="1.0" encoding="utf-8"?>
<clbl:labelList xmlns:clbl="http://schemas.microsoft.com/office/2020/mipLabelMetadata">
  <clbl:label id="{e1f8af86-ee95-4718-bd0d-375b37366c83}" enabled="0" method="" siteId="{e1f8af86-ee95-4718-bd0d-375b37366c83}" removed="1"/>
</clbl:labelList>
</file>

<file path=docProps/app.xml><?xml version="1.0" encoding="utf-8"?>
<Properties xmlns="http://schemas.openxmlformats.org/officeDocument/2006/extended-properties" xmlns:vt="http://schemas.openxmlformats.org/officeDocument/2006/docPropsVTypes">
  <Template>Office Theme</Template>
  <TotalTime>460</TotalTime>
  <Words>1327</Words>
  <Application>Microsoft Office PowerPoint</Application>
  <PresentationFormat>Presentación en pantalla (16:9)</PresentationFormat>
  <Paragraphs>51</Paragraphs>
  <Slides>25</Slides>
  <Notes>14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Arial</vt:lpstr>
      <vt:lpstr>Calibri</vt:lpstr>
      <vt:lpstr>Calibri Light</vt:lpstr>
      <vt:lpstr>Century Gothic</vt:lpstr>
      <vt:lpstr>Helvetica</vt:lpstr>
      <vt:lpstr>Trebuchet MS</vt:lpstr>
      <vt:lpstr>Tema de Office</vt:lpstr>
      <vt:lpstr>201130 E3_Medical_0b</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Agnes Lllinas</dc:creator>
  <cp:lastModifiedBy>Patricia Galindo</cp:lastModifiedBy>
  <cp:revision>41</cp:revision>
  <dcterms:created xsi:type="dcterms:W3CDTF">2022-05-27T12:36:10Z</dcterms:created>
  <dcterms:modified xsi:type="dcterms:W3CDTF">2023-09-21T07:58:27Z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0x0101006351DCAD59C4954F86785FA0975DCE14</vt:lpwstr>
  </property>
</Properties>
</file>