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2147473777" r:id="rId5"/>
    <p:sldId id="2147473778" r:id="rId6"/>
    <p:sldId id="2147473779" r:id="rId7"/>
    <p:sldId id="2147473780" r:id="rId8"/>
    <p:sldId id="2147473784" r:id="rId9"/>
    <p:sldId id="2147473786" r:id="rId10"/>
    <p:sldId id="2147473787" r:id="rId11"/>
    <p:sldId id="2147473788" r:id="rId12"/>
    <p:sldId id="2147473805" r:id="rId13"/>
    <p:sldId id="2147473806" r:id="rId14"/>
    <p:sldId id="2145707423" r:id="rId15"/>
    <p:sldId id="257" r:id="rId16"/>
    <p:sldId id="2147473807" r:id="rId17"/>
    <p:sldId id="2147473808" r:id="rId18"/>
    <p:sldId id="2147473812" r:id="rId19"/>
    <p:sldId id="2147473809" r:id="rId20"/>
    <p:sldId id="2147473810" r:id="rId21"/>
    <p:sldId id="2147473811" r:id="rId22"/>
    <p:sldId id="2147473794" r:id="rId23"/>
    <p:sldId id="2147473795" r:id="rId24"/>
    <p:sldId id="2147473798" r:id="rId25"/>
    <p:sldId id="2147473797" r:id="rId26"/>
    <p:sldId id="2147473799" r:id="rId27"/>
    <p:sldId id="2147473800" r:id="rId28"/>
    <p:sldId id="2147473801" r:id="rId29"/>
    <p:sldId id="2147473802" r:id="rId30"/>
    <p:sldId id="2147473803" r:id="rId31"/>
    <p:sldId id="214747380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or,Jaime (HP Med Affairs) BI-ES-M" initials="A(MABEM" lastIdx="6" clrIdx="0">
    <p:extLst>
      <p:ext uri="{19B8F6BF-5375-455C-9EA6-DF929625EA0E}">
        <p15:presenceInfo xmlns:p15="http://schemas.microsoft.com/office/powerpoint/2012/main" userId="S::jaime.amor@boehringer-ingelheim.com::0e977c66-ab48-4fb0-babd-0976694f2ca3" providerId="AD"/>
      </p:ext>
    </p:extLst>
  </p:cmAuthor>
  <p:cmAuthor id="2" name="Jimenez,Natalia (HP Med Affairs) BI-ES-M" initials="J(MABEM" lastIdx="16" clrIdx="1">
    <p:extLst>
      <p:ext uri="{19B8F6BF-5375-455C-9EA6-DF929625EA0E}">
        <p15:presenceInfo xmlns:p15="http://schemas.microsoft.com/office/powerpoint/2012/main" userId="S::natalia.jimenez@boehringer-ingelheim.com::c34c0148-c0ad-4e2d-bd4c-9b9c6bd424bf" providerId="AD"/>
      </p:ext>
    </p:extLst>
  </p:cmAuthor>
  <p:cmAuthor id="3" name="Angel Trueba" initials="AT" lastIdx="8" clrIdx="2">
    <p:extLst>
      <p:ext uri="{19B8F6BF-5375-455C-9EA6-DF929625EA0E}">
        <p15:presenceInfo xmlns:p15="http://schemas.microsoft.com/office/powerpoint/2012/main" userId="S::trueba_angel_lilly.com#ext#@boehringer.onmicrosoft.com::a0e931ba-2833-4fce-9f21-478cb51111c6" providerId="AD"/>
      </p:ext>
    </p:extLst>
  </p:cmAuthor>
  <p:cmAuthor id="4" name="Patricia Galindo" initials="PG" lastIdx="28" clrIdx="3">
    <p:extLst>
      <p:ext uri="{19B8F6BF-5375-455C-9EA6-DF929625EA0E}">
        <p15:presenceInfo xmlns:p15="http://schemas.microsoft.com/office/powerpoint/2012/main" userId="S::patricia.galindo@gruposaned.com::98788cea-9b2d-4023-9b64-43c6e40044f1" providerId="AD"/>
      </p:ext>
    </p:extLst>
  </p:cmAuthor>
  <p:cmAuthor id="5" name="Jose Luis Gorriz" initials="JG" lastIdx="11" clrIdx="4">
    <p:extLst>
      <p:ext uri="{19B8F6BF-5375-455C-9EA6-DF929625EA0E}">
        <p15:presenceInfo xmlns:p15="http://schemas.microsoft.com/office/powerpoint/2012/main" userId="8a28f7394842154e" providerId="Windows Live"/>
      </p:ext>
    </p:extLst>
  </p:cmAuthor>
  <p:cmAuthor id="6" name="Usuario invitado" initials="Ui" lastIdx="16" clrIdx="5">
    <p:extLst>
      <p:ext uri="{19B8F6BF-5375-455C-9EA6-DF929625EA0E}">
        <p15:presenceInfo xmlns:p15="http://schemas.microsoft.com/office/powerpoint/2012/main" userId="S::urn:spo:anon#177c3b339151f54abeb59afe9e06ec632778e3d91488213b14ec7dc7cb141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237A"/>
    <a:srgbClr val="F7A825"/>
    <a:srgbClr val="594890"/>
    <a:srgbClr val="493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E28A7-3971-4477-B1A1-7EFEBC865119}" v="68" dt="2023-09-20T10:15:38.527"/>
    <p1510:client id="{F166EC09-3BFB-4A2D-989B-0E9A2FD3C821}" v="33" dt="2023-09-21T08:14:54.624"/>
  </p1510:revLst>
</p1510:revInfo>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1"/>
    <p:restoredTop sz="73608" autoAdjust="0"/>
  </p:normalViewPr>
  <p:slideViewPr>
    <p:cSldViewPr snapToGrid="0" snapToObjects="1">
      <p:cViewPr varScale="1">
        <p:scale>
          <a:sx n="103" d="100"/>
          <a:sy n="103" d="100"/>
        </p:scale>
        <p:origin x="516"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177c3b339151f54abeb59afe9e06ec632778e3d91488213b14ec7dc7cb14103d::" providerId="AD" clId="Web-{D1816186-77A5-5FB6-67FE-E3E62485B714}"/>
    <pc:docChg chg="sldOrd">
      <pc:chgData name="Usuario invitado" userId="S::urn:spo:anon#177c3b339151f54abeb59afe9e06ec632778e3d91488213b14ec7dc7cb14103d::" providerId="AD" clId="Web-{D1816186-77A5-5FB6-67FE-E3E62485B714}" dt="2023-09-14T05:38:26.065" v="3"/>
      <pc:docMkLst>
        <pc:docMk/>
      </pc:docMkLst>
      <pc:sldChg chg="addCm">
        <pc:chgData name="Usuario invitado" userId="S::urn:spo:anon#177c3b339151f54abeb59afe9e06ec632778e3d91488213b14ec7dc7cb14103d::" providerId="AD" clId="Web-{D1816186-77A5-5FB6-67FE-E3E62485B714}" dt="2023-09-14T05:34:38.401" v="2"/>
        <pc:sldMkLst>
          <pc:docMk/>
          <pc:sldMk cId="3143811975" sldId="257"/>
        </pc:sldMkLst>
      </pc:sldChg>
      <pc:sldChg chg="modCm">
        <pc:chgData name="Usuario invitado" userId="S::urn:spo:anon#177c3b339151f54abeb59afe9e06ec632778e3d91488213b14ec7dc7cb14103d::" providerId="AD" clId="Web-{D1816186-77A5-5FB6-67FE-E3E62485B714}" dt="2023-09-14T05:33:33.852" v="1"/>
        <pc:sldMkLst>
          <pc:docMk/>
          <pc:sldMk cId="520588575" sldId="2147473784"/>
        </pc:sldMkLst>
      </pc:sldChg>
      <pc:sldChg chg="addCm">
        <pc:chgData name="Usuario invitado" userId="S::urn:spo:anon#177c3b339151f54abeb59afe9e06ec632778e3d91488213b14ec7dc7cb14103d::" providerId="AD" clId="Web-{D1816186-77A5-5FB6-67FE-E3E62485B714}" dt="2023-09-14T05:27:41.524" v="0"/>
        <pc:sldMkLst>
          <pc:docMk/>
          <pc:sldMk cId="4071490647" sldId="2147473787"/>
        </pc:sldMkLst>
      </pc:sldChg>
      <pc:sldChg chg="ord">
        <pc:chgData name="Usuario invitado" userId="S::urn:spo:anon#177c3b339151f54abeb59afe9e06ec632778e3d91488213b14ec7dc7cb14103d::" providerId="AD" clId="Web-{D1816186-77A5-5FB6-67FE-E3E62485B714}" dt="2023-09-14T05:38:26.065" v="3"/>
        <pc:sldMkLst>
          <pc:docMk/>
          <pc:sldMk cId="206132107" sldId="2147473800"/>
        </pc:sldMkLst>
      </pc:sldChg>
    </pc:docChg>
  </pc:docChgLst>
  <pc:docChgLst>
    <pc:chgData name="Patricia Galindo" userId="98788cea-9b2d-4023-9b64-43c6e40044f1" providerId="ADAL" clId="{C38E28A7-3971-4477-B1A1-7EFEBC865119}"/>
    <pc:docChg chg="undo custSel addSld delSld modSld">
      <pc:chgData name="Patricia Galindo" userId="98788cea-9b2d-4023-9b64-43c6e40044f1" providerId="ADAL" clId="{C38E28A7-3971-4477-B1A1-7EFEBC865119}" dt="2023-09-20T10:15:47.014" v="200" actId="20577"/>
      <pc:docMkLst>
        <pc:docMk/>
      </pc:docMkLst>
      <pc:sldChg chg="addSp modSp add mod modClrScheme modAnim addCm delCm chgLayout modNotesTx">
        <pc:chgData name="Patricia Galindo" userId="98788cea-9b2d-4023-9b64-43c6e40044f1" providerId="ADAL" clId="{C38E28A7-3971-4477-B1A1-7EFEBC865119}" dt="2023-09-15T14:26:41.096" v="186" actId="1592"/>
        <pc:sldMkLst>
          <pc:docMk/>
          <pc:sldMk cId="3143811975" sldId="257"/>
        </pc:sldMkLst>
        <pc:spChg chg="add mod">
          <ac:chgData name="Patricia Galindo" userId="98788cea-9b2d-4023-9b64-43c6e40044f1" providerId="ADAL" clId="{C38E28A7-3971-4477-B1A1-7EFEBC865119}" dt="2023-09-14T09:05:02.613" v="178" actId="207"/>
          <ac:spMkLst>
            <pc:docMk/>
            <pc:sldMk cId="3143811975" sldId="257"/>
            <ac:spMk id="2" creationId="{C88317F1-C680-A444-F869-7115109E4C24}"/>
          </ac:spMkLst>
        </pc:spChg>
        <pc:spChg chg="add mod">
          <ac:chgData name="Patricia Galindo" userId="98788cea-9b2d-4023-9b64-43c6e40044f1" providerId="ADAL" clId="{C38E28A7-3971-4477-B1A1-7EFEBC865119}" dt="2023-09-14T09:05:02.613" v="178" actId="207"/>
          <ac:spMkLst>
            <pc:docMk/>
            <pc:sldMk cId="3143811975" sldId="257"/>
            <ac:spMk id="3" creationId="{BDC4A31E-EE33-155C-2B82-D2E99F8CB1E8}"/>
          </ac:spMkLst>
        </pc:spChg>
        <pc:spChg chg="add mod">
          <ac:chgData name="Patricia Galindo" userId="98788cea-9b2d-4023-9b64-43c6e40044f1" providerId="ADAL" clId="{C38E28A7-3971-4477-B1A1-7EFEBC865119}" dt="2023-09-14T09:05:02.613" v="178" actId="207"/>
          <ac:spMkLst>
            <pc:docMk/>
            <pc:sldMk cId="3143811975" sldId="257"/>
            <ac:spMk id="4" creationId="{1BDC88C3-A859-01E7-F34E-9359504BAA37}"/>
          </ac:spMkLst>
        </pc:spChg>
        <pc:spChg chg="add mod">
          <ac:chgData name="Patricia Galindo" userId="98788cea-9b2d-4023-9b64-43c6e40044f1" providerId="ADAL" clId="{C38E28A7-3971-4477-B1A1-7EFEBC865119}" dt="2023-09-14T09:05:02.613" v="178" actId="207"/>
          <ac:spMkLst>
            <pc:docMk/>
            <pc:sldMk cId="3143811975" sldId="257"/>
            <ac:spMk id="5" creationId="{73ADB223-4211-2803-E453-BE07CD4A713A}"/>
          </ac:spMkLst>
        </pc:spChg>
        <pc:spChg chg="add mod">
          <ac:chgData name="Patricia Galindo" userId="98788cea-9b2d-4023-9b64-43c6e40044f1" providerId="ADAL" clId="{C38E28A7-3971-4477-B1A1-7EFEBC865119}" dt="2023-09-14T09:05:02.613" v="178" actId="207"/>
          <ac:spMkLst>
            <pc:docMk/>
            <pc:sldMk cId="3143811975" sldId="257"/>
            <ac:spMk id="6" creationId="{7133A72C-1AD7-F235-B7DF-19AB79B8CE0F}"/>
          </ac:spMkLst>
        </pc:spChg>
        <pc:spChg chg="mod">
          <ac:chgData name="Patricia Galindo" userId="98788cea-9b2d-4023-9b64-43c6e40044f1" providerId="ADAL" clId="{C38E28A7-3971-4477-B1A1-7EFEBC865119}" dt="2023-09-05T11:30:01.177" v="119" actId="1036"/>
          <ac:spMkLst>
            <pc:docMk/>
            <pc:sldMk cId="3143811975" sldId="257"/>
            <ac:spMk id="7" creationId="{A47E0E6F-8833-0A43-21C8-D0683246F246}"/>
          </ac:spMkLst>
        </pc:spChg>
        <pc:spChg chg="mod">
          <ac:chgData name="Patricia Galindo" userId="98788cea-9b2d-4023-9b64-43c6e40044f1" providerId="ADAL" clId="{C38E28A7-3971-4477-B1A1-7EFEBC865119}" dt="2023-09-05T11:30:01.177" v="119" actId="1036"/>
          <ac:spMkLst>
            <pc:docMk/>
            <pc:sldMk cId="3143811975" sldId="257"/>
            <ac:spMk id="8" creationId="{98CDADFB-C6F3-6857-D572-018FC1F74AF4}"/>
          </ac:spMkLst>
        </pc:spChg>
        <pc:spChg chg="mod">
          <ac:chgData name="Patricia Galindo" userId="98788cea-9b2d-4023-9b64-43c6e40044f1" providerId="ADAL" clId="{C38E28A7-3971-4477-B1A1-7EFEBC865119}" dt="2023-09-05T11:30:01.177" v="119" actId="1036"/>
          <ac:spMkLst>
            <pc:docMk/>
            <pc:sldMk cId="3143811975" sldId="257"/>
            <ac:spMk id="9" creationId="{AD8ACE7B-E653-D9F7-A5E0-03C6B37689AF}"/>
          </ac:spMkLst>
        </pc:spChg>
        <pc:spChg chg="add mod">
          <ac:chgData name="Patricia Galindo" userId="98788cea-9b2d-4023-9b64-43c6e40044f1" providerId="ADAL" clId="{C38E28A7-3971-4477-B1A1-7EFEBC865119}" dt="2023-09-14T09:05:02.613" v="178" actId="207"/>
          <ac:spMkLst>
            <pc:docMk/>
            <pc:sldMk cId="3143811975" sldId="257"/>
            <ac:spMk id="10" creationId="{02939D36-9485-FB65-3CDF-A33BBB124A9E}"/>
          </ac:spMkLst>
        </pc:spChg>
        <pc:spChg chg="mod">
          <ac:chgData name="Patricia Galindo" userId="98788cea-9b2d-4023-9b64-43c6e40044f1" providerId="ADAL" clId="{C38E28A7-3971-4477-B1A1-7EFEBC865119}" dt="2023-09-05T11:30:01.177" v="119" actId="1036"/>
          <ac:spMkLst>
            <pc:docMk/>
            <pc:sldMk cId="3143811975" sldId="257"/>
            <ac:spMk id="11" creationId="{78C13457-9FDA-2496-8E7B-F64FBDD8816C}"/>
          </ac:spMkLst>
        </pc:spChg>
        <pc:spChg chg="mod">
          <ac:chgData name="Patricia Galindo" userId="98788cea-9b2d-4023-9b64-43c6e40044f1" providerId="ADAL" clId="{C38E28A7-3971-4477-B1A1-7EFEBC865119}" dt="2023-09-05T11:30:01.177" v="119" actId="1036"/>
          <ac:spMkLst>
            <pc:docMk/>
            <pc:sldMk cId="3143811975" sldId="257"/>
            <ac:spMk id="12" creationId="{961E254A-2D78-1901-818C-9690FE42FD6A}"/>
          </ac:spMkLst>
        </pc:spChg>
        <pc:spChg chg="mod">
          <ac:chgData name="Patricia Galindo" userId="98788cea-9b2d-4023-9b64-43c6e40044f1" providerId="ADAL" clId="{C38E28A7-3971-4477-B1A1-7EFEBC865119}" dt="2023-09-05T11:30:01.177" v="119" actId="1036"/>
          <ac:spMkLst>
            <pc:docMk/>
            <pc:sldMk cId="3143811975" sldId="257"/>
            <ac:spMk id="13" creationId="{2FD4A136-0972-B0FE-A37F-501B73147897}"/>
          </ac:spMkLst>
        </pc:spChg>
        <pc:spChg chg="mod">
          <ac:chgData name="Patricia Galindo" userId="98788cea-9b2d-4023-9b64-43c6e40044f1" providerId="ADAL" clId="{C38E28A7-3971-4477-B1A1-7EFEBC865119}" dt="2023-09-05T11:30:01.177" v="119" actId="1036"/>
          <ac:spMkLst>
            <pc:docMk/>
            <pc:sldMk cId="3143811975" sldId="257"/>
            <ac:spMk id="14" creationId="{27CF10B4-F177-AEAA-0C20-F42E088C1E42}"/>
          </ac:spMkLst>
        </pc:spChg>
        <pc:spChg chg="mod">
          <ac:chgData name="Patricia Galindo" userId="98788cea-9b2d-4023-9b64-43c6e40044f1" providerId="ADAL" clId="{C38E28A7-3971-4477-B1A1-7EFEBC865119}" dt="2023-09-05T11:30:01.177" v="119" actId="1036"/>
          <ac:spMkLst>
            <pc:docMk/>
            <pc:sldMk cId="3143811975" sldId="257"/>
            <ac:spMk id="15" creationId="{891297CC-B3D1-A5CB-6805-BAB8EC15D636}"/>
          </ac:spMkLst>
        </pc:spChg>
        <pc:spChg chg="mod">
          <ac:chgData name="Patricia Galindo" userId="98788cea-9b2d-4023-9b64-43c6e40044f1" providerId="ADAL" clId="{C38E28A7-3971-4477-B1A1-7EFEBC865119}" dt="2023-09-05T11:30:01.177" v="119" actId="1036"/>
          <ac:spMkLst>
            <pc:docMk/>
            <pc:sldMk cId="3143811975" sldId="257"/>
            <ac:spMk id="16" creationId="{5816171A-649A-A3B7-AB83-71F529A6CFE0}"/>
          </ac:spMkLst>
        </pc:spChg>
        <pc:spChg chg="mod">
          <ac:chgData name="Patricia Galindo" userId="98788cea-9b2d-4023-9b64-43c6e40044f1" providerId="ADAL" clId="{C38E28A7-3971-4477-B1A1-7EFEBC865119}" dt="2023-09-05T11:30:01.177" v="119" actId="1036"/>
          <ac:spMkLst>
            <pc:docMk/>
            <pc:sldMk cId="3143811975" sldId="257"/>
            <ac:spMk id="17" creationId="{31A7ACE6-AD83-680F-044C-3EF1EA04FB15}"/>
          </ac:spMkLst>
        </pc:spChg>
        <pc:spChg chg="mod">
          <ac:chgData name="Patricia Galindo" userId="98788cea-9b2d-4023-9b64-43c6e40044f1" providerId="ADAL" clId="{C38E28A7-3971-4477-B1A1-7EFEBC865119}" dt="2023-09-05T11:30:01.177" v="119" actId="1036"/>
          <ac:spMkLst>
            <pc:docMk/>
            <pc:sldMk cId="3143811975" sldId="257"/>
            <ac:spMk id="18" creationId="{20176C49-0933-504F-953B-0D2E35FA47C2}"/>
          </ac:spMkLst>
        </pc:spChg>
        <pc:spChg chg="mod">
          <ac:chgData name="Patricia Galindo" userId="98788cea-9b2d-4023-9b64-43c6e40044f1" providerId="ADAL" clId="{C38E28A7-3971-4477-B1A1-7EFEBC865119}" dt="2023-09-05T11:30:01.177" v="119" actId="1036"/>
          <ac:spMkLst>
            <pc:docMk/>
            <pc:sldMk cId="3143811975" sldId="257"/>
            <ac:spMk id="19" creationId="{8E58908C-B6DB-6CDB-9D84-1F7C6D1517B3}"/>
          </ac:spMkLst>
        </pc:spChg>
        <pc:spChg chg="mod">
          <ac:chgData name="Patricia Galindo" userId="98788cea-9b2d-4023-9b64-43c6e40044f1" providerId="ADAL" clId="{C38E28A7-3971-4477-B1A1-7EFEBC865119}" dt="2023-09-05T11:30:01.177" v="119" actId="1036"/>
          <ac:spMkLst>
            <pc:docMk/>
            <pc:sldMk cId="3143811975" sldId="257"/>
            <ac:spMk id="20" creationId="{A69D4008-DD7D-2AD5-E7AA-607C9204CCA2}"/>
          </ac:spMkLst>
        </pc:spChg>
        <pc:spChg chg="mod">
          <ac:chgData name="Patricia Galindo" userId="98788cea-9b2d-4023-9b64-43c6e40044f1" providerId="ADAL" clId="{C38E28A7-3971-4477-B1A1-7EFEBC865119}" dt="2023-09-05T11:30:01.177" v="119" actId="1036"/>
          <ac:spMkLst>
            <pc:docMk/>
            <pc:sldMk cId="3143811975" sldId="257"/>
            <ac:spMk id="21" creationId="{6EB5D5C7-4D71-ED5A-FCA3-D5B656C025A5}"/>
          </ac:spMkLst>
        </pc:spChg>
        <pc:spChg chg="mod">
          <ac:chgData name="Patricia Galindo" userId="98788cea-9b2d-4023-9b64-43c6e40044f1" providerId="ADAL" clId="{C38E28A7-3971-4477-B1A1-7EFEBC865119}" dt="2023-09-05T11:30:01.177" v="119" actId="1036"/>
          <ac:spMkLst>
            <pc:docMk/>
            <pc:sldMk cId="3143811975" sldId="257"/>
            <ac:spMk id="22" creationId="{F6F74792-D78D-CCE2-7680-DE73273AEA9F}"/>
          </ac:spMkLst>
        </pc:spChg>
        <pc:spChg chg="mod">
          <ac:chgData name="Patricia Galindo" userId="98788cea-9b2d-4023-9b64-43c6e40044f1" providerId="ADAL" clId="{C38E28A7-3971-4477-B1A1-7EFEBC865119}" dt="2023-09-05T11:30:01.177" v="119" actId="1036"/>
          <ac:spMkLst>
            <pc:docMk/>
            <pc:sldMk cId="3143811975" sldId="257"/>
            <ac:spMk id="23" creationId="{55AE9C1A-49A1-0F75-B16E-8CF77CD2C766}"/>
          </ac:spMkLst>
        </pc:spChg>
        <pc:spChg chg="mod">
          <ac:chgData name="Patricia Galindo" userId="98788cea-9b2d-4023-9b64-43c6e40044f1" providerId="ADAL" clId="{C38E28A7-3971-4477-B1A1-7EFEBC865119}" dt="2023-09-05T11:30:01.177" v="119" actId="1036"/>
          <ac:spMkLst>
            <pc:docMk/>
            <pc:sldMk cId="3143811975" sldId="257"/>
            <ac:spMk id="24" creationId="{36DF37DA-BA6B-AD4C-F5F5-F4EFC4E0F98B}"/>
          </ac:spMkLst>
        </pc:spChg>
        <pc:spChg chg="mod">
          <ac:chgData name="Patricia Galindo" userId="98788cea-9b2d-4023-9b64-43c6e40044f1" providerId="ADAL" clId="{C38E28A7-3971-4477-B1A1-7EFEBC865119}" dt="2023-09-05T11:30:01.177" v="119" actId="1036"/>
          <ac:spMkLst>
            <pc:docMk/>
            <pc:sldMk cId="3143811975" sldId="257"/>
            <ac:spMk id="25" creationId="{D2617C71-D485-93CC-4529-891C10906BF9}"/>
          </ac:spMkLst>
        </pc:spChg>
        <pc:spChg chg="mod">
          <ac:chgData name="Patricia Galindo" userId="98788cea-9b2d-4023-9b64-43c6e40044f1" providerId="ADAL" clId="{C38E28A7-3971-4477-B1A1-7EFEBC865119}" dt="2023-09-05T11:30:01.177" v="119" actId="1036"/>
          <ac:spMkLst>
            <pc:docMk/>
            <pc:sldMk cId="3143811975" sldId="257"/>
            <ac:spMk id="26" creationId="{04FA1FA9-953B-B0AA-B2A1-11DD87600E3C}"/>
          </ac:spMkLst>
        </pc:spChg>
        <pc:spChg chg="mod">
          <ac:chgData name="Patricia Galindo" userId="98788cea-9b2d-4023-9b64-43c6e40044f1" providerId="ADAL" clId="{C38E28A7-3971-4477-B1A1-7EFEBC865119}" dt="2023-09-05T11:30:01.177" v="119" actId="1036"/>
          <ac:spMkLst>
            <pc:docMk/>
            <pc:sldMk cId="3143811975" sldId="257"/>
            <ac:spMk id="27" creationId="{5EA7FBEC-4E85-FCDD-A9C2-88FF6C2FC70D}"/>
          </ac:spMkLst>
        </pc:spChg>
        <pc:spChg chg="mod">
          <ac:chgData name="Patricia Galindo" userId="98788cea-9b2d-4023-9b64-43c6e40044f1" providerId="ADAL" clId="{C38E28A7-3971-4477-B1A1-7EFEBC865119}" dt="2023-09-05T11:30:01.177" v="119" actId="1036"/>
          <ac:spMkLst>
            <pc:docMk/>
            <pc:sldMk cId="3143811975" sldId="257"/>
            <ac:spMk id="28" creationId="{9EB53C79-23AB-0FCE-8FD9-8FF7EE31C784}"/>
          </ac:spMkLst>
        </pc:spChg>
        <pc:spChg chg="mod">
          <ac:chgData name="Patricia Galindo" userId="98788cea-9b2d-4023-9b64-43c6e40044f1" providerId="ADAL" clId="{C38E28A7-3971-4477-B1A1-7EFEBC865119}" dt="2023-09-05T11:30:01.177" v="119" actId="1036"/>
          <ac:spMkLst>
            <pc:docMk/>
            <pc:sldMk cId="3143811975" sldId="257"/>
            <ac:spMk id="29" creationId="{806A8C84-76AB-BABC-973F-A33724DB0991}"/>
          </ac:spMkLst>
        </pc:spChg>
        <pc:spChg chg="mod">
          <ac:chgData name="Patricia Galindo" userId="98788cea-9b2d-4023-9b64-43c6e40044f1" providerId="ADAL" clId="{C38E28A7-3971-4477-B1A1-7EFEBC865119}" dt="2023-09-05T11:30:01.177" v="119" actId="1036"/>
          <ac:spMkLst>
            <pc:docMk/>
            <pc:sldMk cId="3143811975" sldId="257"/>
            <ac:spMk id="30" creationId="{B20708F5-7301-3387-4001-63D55EA9454D}"/>
          </ac:spMkLst>
        </pc:spChg>
        <pc:spChg chg="add mod">
          <ac:chgData name="Patricia Galindo" userId="98788cea-9b2d-4023-9b64-43c6e40044f1" providerId="ADAL" clId="{C38E28A7-3971-4477-B1A1-7EFEBC865119}" dt="2023-09-14T09:05:02.613" v="178" actId="207"/>
          <ac:spMkLst>
            <pc:docMk/>
            <pc:sldMk cId="3143811975" sldId="257"/>
            <ac:spMk id="31" creationId="{0E4A1CD7-20C6-A0F7-9F71-ECFF8EAEFBA0}"/>
          </ac:spMkLst>
        </pc:spChg>
        <pc:spChg chg="add mod">
          <ac:chgData name="Patricia Galindo" userId="98788cea-9b2d-4023-9b64-43c6e40044f1" providerId="ADAL" clId="{C38E28A7-3971-4477-B1A1-7EFEBC865119}" dt="2023-09-14T09:05:02.613" v="178" actId="207"/>
          <ac:spMkLst>
            <pc:docMk/>
            <pc:sldMk cId="3143811975" sldId="257"/>
            <ac:spMk id="33" creationId="{949D8F95-7A82-B806-831D-B21CBFFE4532}"/>
          </ac:spMkLst>
        </pc:spChg>
        <pc:spChg chg="add mod">
          <ac:chgData name="Patricia Galindo" userId="98788cea-9b2d-4023-9b64-43c6e40044f1" providerId="ADAL" clId="{C38E28A7-3971-4477-B1A1-7EFEBC865119}" dt="2023-09-05T11:32:25.239" v="166" actId="20577"/>
          <ac:spMkLst>
            <pc:docMk/>
            <pc:sldMk cId="3143811975" sldId="257"/>
            <ac:spMk id="34" creationId="{ACC20609-2D98-AF68-AEEB-7C9611429B7D}"/>
          </ac:spMkLst>
        </pc:spChg>
        <pc:spChg chg="add mod">
          <ac:chgData name="Patricia Galindo" userId="98788cea-9b2d-4023-9b64-43c6e40044f1" providerId="ADAL" clId="{C38E28A7-3971-4477-B1A1-7EFEBC865119}" dt="2023-09-05T11:32:52.441" v="170"/>
          <ac:spMkLst>
            <pc:docMk/>
            <pc:sldMk cId="3143811975" sldId="257"/>
            <ac:spMk id="35" creationId="{1C2B3065-2C31-8CA3-A067-A3A7486F7D79}"/>
          </ac:spMkLst>
        </pc:spChg>
        <pc:spChg chg="add mod">
          <ac:chgData name="Patricia Galindo" userId="98788cea-9b2d-4023-9b64-43c6e40044f1" providerId="ADAL" clId="{C38E28A7-3971-4477-B1A1-7EFEBC865119}" dt="2023-09-05T11:33:06.531" v="173" actId="1076"/>
          <ac:spMkLst>
            <pc:docMk/>
            <pc:sldMk cId="3143811975" sldId="257"/>
            <ac:spMk id="36" creationId="{B3CA6611-A9FF-8CD1-A7CB-55D6A75D14AD}"/>
          </ac:spMkLst>
        </pc:spChg>
        <pc:picChg chg="mod">
          <ac:chgData name="Patricia Galindo" userId="98788cea-9b2d-4023-9b64-43c6e40044f1" providerId="ADAL" clId="{C38E28A7-3971-4477-B1A1-7EFEBC865119}" dt="2023-09-05T11:30:01.177" v="119" actId="1036"/>
          <ac:picMkLst>
            <pc:docMk/>
            <pc:sldMk cId="3143811975" sldId="257"/>
            <ac:picMk id="32" creationId="{001CDB42-552E-C1AE-F092-EC590492F5C8}"/>
          </ac:picMkLst>
        </pc:picChg>
      </pc:sldChg>
      <pc:sldChg chg="add del">
        <pc:chgData name="Patricia Galindo" userId="98788cea-9b2d-4023-9b64-43c6e40044f1" providerId="ADAL" clId="{C38E28A7-3971-4477-B1A1-7EFEBC865119}" dt="2023-09-05T11:33:13.891" v="175" actId="47"/>
        <pc:sldMkLst>
          <pc:docMk/>
          <pc:sldMk cId="1231000274" sldId="273"/>
        </pc:sldMkLst>
      </pc:sldChg>
      <pc:sldChg chg="addSp modSp mod delCm">
        <pc:chgData name="Patricia Galindo" userId="98788cea-9b2d-4023-9b64-43c6e40044f1" providerId="ADAL" clId="{C38E28A7-3971-4477-B1A1-7EFEBC865119}" dt="2023-09-20T10:15:47.014" v="200" actId="20577"/>
        <pc:sldMkLst>
          <pc:docMk/>
          <pc:sldMk cId="1075316700" sldId="2147473777"/>
        </pc:sldMkLst>
        <pc:spChg chg="add mod">
          <ac:chgData name="Patricia Galindo" userId="98788cea-9b2d-4023-9b64-43c6e40044f1" providerId="ADAL" clId="{C38E28A7-3971-4477-B1A1-7EFEBC865119}" dt="2023-09-20T10:15:47.014" v="200" actId="20577"/>
          <ac:spMkLst>
            <pc:docMk/>
            <pc:sldMk cId="1075316700" sldId="2147473777"/>
            <ac:spMk id="2" creationId="{D943111D-7924-CA84-B0C2-11F41AFA8FFD}"/>
          </ac:spMkLst>
        </pc:spChg>
      </pc:sldChg>
      <pc:sldChg chg="delCm">
        <pc:chgData name="Patricia Galindo" userId="98788cea-9b2d-4023-9b64-43c6e40044f1" providerId="ADAL" clId="{C38E28A7-3971-4477-B1A1-7EFEBC865119}" dt="2023-09-15T14:26:20.798" v="181" actId="1592"/>
        <pc:sldMkLst>
          <pc:docMk/>
          <pc:sldMk cId="520588575" sldId="2147473784"/>
        </pc:sldMkLst>
      </pc:sldChg>
      <pc:sldChg chg="delCm">
        <pc:chgData name="Patricia Galindo" userId="98788cea-9b2d-4023-9b64-43c6e40044f1" providerId="ADAL" clId="{C38E28A7-3971-4477-B1A1-7EFEBC865119}" dt="2023-09-15T14:26:27.324" v="183" actId="1592"/>
        <pc:sldMkLst>
          <pc:docMk/>
          <pc:sldMk cId="4071490647" sldId="2147473787"/>
        </pc:sldMkLst>
      </pc:sldChg>
      <pc:sldChg chg="delCm">
        <pc:chgData name="Patricia Galindo" userId="98788cea-9b2d-4023-9b64-43c6e40044f1" providerId="ADAL" clId="{C38E28A7-3971-4477-B1A1-7EFEBC865119}" dt="2023-09-15T14:27:15.282" v="195" actId="1592"/>
        <pc:sldMkLst>
          <pc:docMk/>
          <pc:sldMk cId="206132107" sldId="2147473800"/>
        </pc:sldMkLst>
      </pc:sldChg>
      <pc:sldChg chg="delCm">
        <pc:chgData name="Patricia Galindo" userId="98788cea-9b2d-4023-9b64-43c6e40044f1" providerId="ADAL" clId="{C38E28A7-3971-4477-B1A1-7EFEBC865119}" dt="2023-09-15T14:27:12.230" v="194" actId="1592"/>
        <pc:sldMkLst>
          <pc:docMk/>
          <pc:sldMk cId="1723842776" sldId="2147473801"/>
        </pc:sldMkLst>
      </pc:sldChg>
      <pc:sldChg chg="delCm">
        <pc:chgData name="Patricia Galindo" userId="98788cea-9b2d-4023-9b64-43c6e40044f1" providerId="ADAL" clId="{C38E28A7-3971-4477-B1A1-7EFEBC865119}" dt="2023-09-15T14:27:19.805" v="196" actId="1592"/>
        <pc:sldMkLst>
          <pc:docMk/>
          <pc:sldMk cId="3957423712" sldId="2147473803"/>
        </pc:sldMkLst>
      </pc:sldChg>
      <pc:sldChg chg="delCm">
        <pc:chgData name="Patricia Galindo" userId="98788cea-9b2d-4023-9b64-43c6e40044f1" providerId="ADAL" clId="{C38E28A7-3971-4477-B1A1-7EFEBC865119}" dt="2023-09-15T14:26:31.970" v="184" actId="1592"/>
        <pc:sldMkLst>
          <pc:docMk/>
          <pc:sldMk cId="635781277" sldId="2147473805"/>
        </pc:sldMkLst>
      </pc:sldChg>
      <pc:sldChg chg="delCm">
        <pc:chgData name="Patricia Galindo" userId="98788cea-9b2d-4023-9b64-43c6e40044f1" providerId="ADAL" clId="{C38E28A7-3971-4477-B1A1-7EFEBC865119}" dt="2023-09-15T14:26:34.447" v="185" actId="1592"/>
        <pc:sldMkLst>
          <pc:docMk/>
          <pc:sldMk cId="2047764510" sldId="2147473806"/>
        </pc:sldMkLst>
      </pc:sldChg>
      <pc:sldChg chg="delCm">
        <pc:chgData name="Patricia Galindo" userId="98788cea-9b2d-4023-9b64-43c6e40044f1" providerId="ADAL" clId="{C38E28A7-3971-4477-B1A1-7EFEBC865119}" dt="2023-09-15T14:26:44.245" v="187" actId="1592"/>
        <pc:sldMkLst>
          <pc:docMk/>
          <pc:sldMk cId="2133469638" sldId="2147473807"/>
        </pc:sldMkLst>
      </pc:sldChg>
      <pc:sldChg chg="delCm">
        <pc:chgData name="Patricia Galindo" userId="98788cea-9b2d-4023-9b64-43c6e40044f1" providerId="ADAL" clId="{C38E28A7-3971-4477-B1A1-7EFEBC865119}" dt="2023-09-15T14:26:53.597" v="188" actId="1592"/>
        <pc:sldMkLst>
          <pc:docMk/>
          <pc:sldMk cId="3793838538" sldId="2147473809"/>
        </pc:sldMkLst>
      </pc:sldChg>
      <pc:sldChg chg="delCm">
        <pc:chgData name="Patricia Galindo" userId="98788cea-9b2d-4023-9b64-43c6e40044f1" providerId="ADAL" clId="{C38E28A7-3971-4477-B1A1-7EFEBC865119}" dt="2023-09-15T14:26:57.251" v="189" actId="1592"/>
        <pc:sldMkLst>
          <pc:docMk/>
          <pc:sldMk cId="174665946" sldId="2147473810"/>
        </pc:sldMkLst>
      </pc:sldChg>
      <pc:sldChg chg="delCm">
        <pc:chgData name="Patricia Galindo" userId="98788cea-9b2d-4023-9b64-43c6e40044f1" providerId="ADAL" clId="{C38E28A7-3971-4477-B1A1-7EFEBC865119}" dt="2023-09-15T14:27:04.875" v="193" actId="1592"/>
        <pc:sldMkLst>
          <pc:docMk/>
          <pc:sldMk cId="3031260198" sldId="2147473811"/>
        </pc:sldMkLst>
      </pc:sldChg>
      <pc:sldChg chg="addSp delSp modSp add del mod">
        <pc:chgData name="Patricia Galindo" userId="98788cea-9b2d-4023-9b64-43c6e40044f1" providerId="ADAL" clId="{C38E28A7-3971-4477-B1A1-7EFEBC865119}" dt="2023-09-05T11:33:16.843" v="176" actId="47"/>
        <pc:sldMkLst>
          <pc:docMk/>
          <pc:sldMk cId="3949816394" sldId="2147473813"/>
        </pc:sldMkLst>
        <pc:picChg chg="del">
          <ac:chgData name="Patricia Galindo" userId="98788cea-9b2d-4023-9b64-43c6e40044f1" providerId="ADAL" clId="{C38E28A7-3971-4477-B1A1-7EFEBC865119}" dt="2023-09-05T11:21:43.053" v="1" actId="478"/>
          <ac:picMkLst>
            <pc:docMk/>
            <pc:sldMk cId="3949816394" sldId="2147473813"/>
            <ac:picMk id="3" creationId="{1501433B-6392-014B-95EB-DAC1E430F5C8}"/>
          </ac:picMkLst>
        </pc:picChg>
        <pc:picChg chg="add del mod">
          <ac:chgData name="Patricia Galindo" userId="98788cea-9b2d-4023-9b64-43c6e40044f1" providerId="ADAL" clId="{C38E28A7-3971-4477-B1A1-7EFEBC865119}" dt="2023-09-05T11:21:49.203" v="3"/>
          <ac:picMkLst>
            <pc:docMk/>
            <pc:sldMk cId="3949816394" sldId="2147473813"/>
            <ac:picMk id="4" creationId="{E9ABD0E9-E65B-B781-B6C5-3E36B7331985}"/>
          </ac:picMkLst>
        </pc:picChg>
      </pc:sldChg>
    </pc:docChg>
  </pc:docChgLst>
  <pc:docChgLst>
    <pc:chgData name="Usuario invitado" userId="S::urn:spo:anon#177c3b339151f54abeb59afe9e06ec632778e3d91488213b14ec7dc7cb14103d::" providerId="AD" clId="Web-{11D85D81-746E-BB3C-86E9-896E6BC0D475}"/>
    <pc:docChg chg="">
      <pc:chgData name="Usuario invitado" userId="S::urn:spo:anon#177c3b339151f54abeb59afe9e06ec632778e3d91488213b14ec7dc7cb14103d::" providerId="AD" clId="Web-{11D85D81-746E-BB3C-86E9-896E6BC0D475}" dt="2023-09-14T05:25:52.954" v="0"/>
      <pc:docMkLst>
        <pc:docMk/>
      </pc:docMkLst>
      <pc:sldChg chg="addCm">
        <pc:chgData name="Usuario invitado" userId="S::urn:spo:anon#177c3b339151f54abeb59afe9e06ec632778e3d91488213b14ec7dc7cb14103d::" providerId="AD" clId="Web-{11D85D81-746E-BB3C-86E9-896E6BC0D475}" dt="2023-09-14T05:25:52.954" v="0"/>
        <pc:sldMkLst>
          <pc:docMk/>
          <pc:sldMk cId="520588575" sldId="2147473784"/>
        </pc:sldMkLst>
      </pc:sldChg>
    </pc:docChg>
  </pc:docChgLst>
  <pc:docChgLst>
    <pc:chgData name="Patricia Galindo" userId="98788cea-9b2d-4023-9b64-43c6e40044f1" providerId="ADAL" clId="{F166EC09-3BFB-4A2D-989B-0E9A2FD3C821}"/>
    <pc:docChg chg="undo custSel addSld delSld modSld sldOrd">
      <pc:chgData name="Patricia Galindo" userId="98788cea-9b2d-4023-9b64-43c6e40044f1" providerId="ADAL" clId="{F166EC09-3BFB-4A2D-989B-0E9A2FD3C821}" dt="2023-09-21T08:14:54.624" v="71"/>
      <pc:docMkLst>
        <pc:docMk/>
      </pc:docMkLst>
      <pc:sldChg chg="addSp delSp modSp modAnim">
        <pc:chgData name="Patricia Galindo" userId="98788cea-9b2d-4023-9b64-43c6e40044f1" providerId="ADAL" clId="{F166EC09-3BFB-4A2D-989B-0E9A2FD3C821}" dt="2023-09-21T08:06:13.849" v="26"/>
        <pc:sldMkLst>
          <pc:docMk/>
          <pc:sldMk cId="3143811975" sldId="257"/>
        </pc:sldMkLst>
        <pc:spChg chg="del">
          <ac:chgData name="Patricia Galindo" userId="98788cea-9b2d-4023-9b64-43c6e40044f1" providerId="ADAL" clId="{F166EC09-3BFB-4A2D-989B-0E9A2FD3C821}" dt="2023-09-21T08:06:10.264" v="25" actId="478"/>
          <ac:spMkLst>
            <pc:docMk/>
            <pc:sldMk cId="3143811975" sldId="257"/>
            <ac:spMk id="2" creationId="{C88317F1-C680-A444-F869-7115109E4C24}"/>
          </ac:spMkLst>
        </pc:spChg>
        <pc:spChg chg="del">
          <ac:chgData name="Patricia Galindo" userId="98788cea-9b2d-4023-9b64-43c6e40044f1" providerId="ADAL" clId="{F166EC09-3BFB-4A2D-989B-0E9A2FD3C821}" dt="2023-09-21T08:06:10.264" v="25" actId="478"/>
          <ac:spMkLst>
            <pc:docMk/>
            <pc:sldMk cId="3143811975" sldId="257"/>
            <ac:spMk id="3" creationId="{BDC4A31E-EE33-155C-2B82-D2E99F8CB1E8}"/>
          </ac:spMkLst>
        </pc:spChg>
        <pc:spChg chg="del">
          <ac:chgData name="Patricia Galindo" userId="98788cea-9b2d-4023-9b64-43c6e40044f1" providerId="ADAL" clId="{F166EC09-3BFB-4A2D-989B-0E9A2FD3C821}" dt="2023-09-21T08:06:10.264" v="25" actId="478"/>
          <ac:spMkLst>
            <pc:docMk/>
            <pc:sldMk cId="3143811975" sldId="257"/>
            <ac:spMk id="4" creationId="{1BDC88C3-A859-01E7-F34E-9359504BAA37}"/>
          </ac:spMkLst>
        </pc:spChg>
        <pc:spChg chg="del">
          <ac:chgData name="Patricia Galindo" userId="98788cea-9b2d-4023-9b64-43c6e40044f1" providerId="ADAL" clId="{F166EC09-3BFB-4A2D-989B-0E9A2FD3C821}" dt="2023-09-21T08:06:10.264" v="25" actId="478"/>
          <ac:spMkLst>
            <pc:docMk/>
            <pc:sldMk cId="3143811975" sldId="257"/>
            <ac:spMk id="5" creationId="{73ADB223-4211-2803-E453-BE07CD4A713A}"/>
          </ac:spMkLst>
        </pc:spChg>
        <pc:spChg chg="del">
          <ac:chgData name="Patricia Galindo" userId="98788cea-9b2d-4023-9b64-43c6e40044f1" providerId="ADAL" clId="{F166EC09-3BFB-4A2D-989B-0E9A2FD3C821}" dt="2023-09-21T08:06:10.264" v="25" actId="478"/>
          <ac:spMkLst>
            <pc:docMk/>
            <pc:sldMk cId="3143811975" sldId="257"/>
            <ac:spMk id="6" creationId="{7133A72C-1AD7-F235-B7DF-19AB79B8CE0F}"/>
          </ac:spMkLst>
        </pc:spChg>
        <pc:spChg chg="del">
          <ac:chgData name="Patricia Galindo" userId="98788cea-9b2d-4023-9b64-43c6e40044f1" providerId="ADAL" clId="{F166EC09-3BFB-4A2D-989B-0E9A2FD3C821}" dt="2023-09-21T08:06:10.264" v="25" actId="478"/>
          <ac:spMkLst>
            <pc:docMk/>
            <pc:sldMk cId="3143811975" sldId="257"/>
            <ac:spMk id="7" creationId="{A47E0E6F-8833-0A43-21C8-D0683246F246}"/>
          </ac:spMkLst>
        </pc:spChg>
        <pc:spChg chg="del">
          <ac:chgData name="Patricia Galindo" userId="98788cea-9b2d-4023-9b64-43c6e40044f1" providerId="ADAL" clId="{F166EC09-3BFB-4A2D-989B-0E9A2FD3C821}" dt="2023-09-21T08:06:10.264" v="25" actId="478"/>
          <ac:spMkLst>
            <pc:docMk/>
            <pc:sldMk cId="3143811975" sldId="257"/>
            <ac:spMk id="8" creationId="{98CDADFB-C6F3-6857-D572-018FC1F74AF4}"/>
          </ac:spMkLst>
        </pc:spChg>
        <pc:spChg chg="del">
          <ac:chgData name="Patricia Galindo" userId="98788cea-9b2d-4023-9b64-43c6e40044f1" providerId="ADAL" clId="{F166EC09-3BFB-4A2D-989B-0E9A2FD3C821}" dt="2023-09-21T08:06:10.264" v="25" actId="478"/>
          <ac:spMkLst>
            <pc:docMk/>
            <pc:sldMk cId="3143811975" sldId="257"/>
            <ac:spMk id="9" creationId="{AD8ACE7B-E653-D9F7-A5E0-03C6B37689AF}"/>
          </ac:spMkLst>
        </pc:spChg>
        <pc:spChg chg="del">
          <ac:chgData name="Patricia Galindo" userId="98788cea-9b2d-4023-9b64-43c6e40044f1" providerId="ADAL" clId="{F166EC09-3BFB-4A2D-989B-0E9A2FD3C821}" dt="2023-09-21T08:06:10.264" v="25" actId="478"/>
          <ac:spMkLst>
            <pc:docMk/>
            <pc:sldMk cId="3143811975" sldId="257"/>
            <ac:spMk id="10" creationId="{02939D36-9485-FB65-3CDF-A33BBB124A9E}"/>
          </ac:spMkLst>
        </pc:spChg>
        <pc:spChg chg="del">
          <ac:chgData name="Patricia Galindo" userId="98788cea-9b2d-4023-9b64-43c6e40044f1" providerId="ADAL" clId="{F166EC09-3BFB-4A2D-989B-0E9A2FD3C821}" dt="2023-09-21T08:06:10.264" v="25" actId="478"/>
          <ac:spMkLst>
            <pc:docMk/>
            <pc:sldMk cId="3143811975" sldId="257"/>
            <ac:spMk id="11" creationId="{78C13457-9FDA-2496-8E7B-F64FBDD8816C}"/>
          </ac:spMkLst>
        </pc:spChg>
        <pc:spChg chg="del">
          <ac:chgData name="Patricia Galindo" userId="98788cea-9b2d-4023-9b64-43c6e40044f1" providerId="ADAL" clId="{F166EC09-3BFB-4A2D-989B-0E9A2FD3C821}" dt="2023-09-21T08:06:10.264" v="25" actId="478"/>
          <ac:spMkLst>
            <pc:docMk/>
            <pc:sldMk cId="3143811975" sldId="257"/>
            <ac:spMk id="12" creationId="{961E254A-2D78-1901-818C-9690FE42FD6A}"/>
          </ac:spMkLst>
        </pc:spChg>
        <pc:spChg chg="del">
          <ac:chgData name="Patricia Galindo" userId="98788cea-9b2d-4023-9b64-43c6e40044f1" providerId="ADAL" clId="{F166EC09-3BFB-4A2D-989B-0E9A2FD3C821}" dt="2023-09-21T08:06:10.264" v="25" actId="478"/>
          <ac:spMkLst>
            <pc:docMk/>
            <pc:sldMk cId="3143811975" sldId="257"/>
            <ac:spMk id="13" creationId="{2FD4A136-0972-B0FE-A37F-501B73147897}"/>
          </ac:spMkLst>
        </pc:spChg>
        <pc:spChg chg="del">
          <ac:chgData name="Patricia Galindo" userId="98788cea-9b2d-4023-9b64-43c6e40044f1" providerId="ADAL" clId="{F166EC09-3BFB-4A2D-989B-0E9A2FD3C821}" dt="2023-09-21T08:06:10.264" v="25" actId="478"/>
          <ac:spMkLst>
            <pc:docMk/>
            <pc:sldMk cId="3143811975" sldId="257"/>
            <ac:spMk id="14" creationId="{27CF10B4-F177-AEAA-0C20-F42E088C1E42}"/>
          </ac:spMkLst>
        </pc:spChg>
        <pc:spChg chg="del">
          <ac:chgData name="Patricia Galindo" userId="98788cea-9b2d-4023-9b64-43c6e40044f1" providerId="ADAL" clId="{F166EC09-3BFB-4A2D-989B-0E9A2FD3C821}" dt="2023-09-21T08:06:10.264" v="25" actId="478"/>
          <ac:spMkLst>
            <pc:docMk/>
            <pc:sldMk cId="3143811975" sldId="257"/>
            <ac:spMk id="15" creationId="{891297CC-B3D1-A5CB-6805-BAB8EC15D636}"/>
          </ac:spMkLst>
        </pc:spChg>
        <pc:spChg chg="del">
          <ac:chgData name="Patricia Galindo" userId="98788cea-9b2d-4023-9b64-43c6e40044f1" providerId="ADAL" clId="{F166EC09-3BFB-4A2D-989B-0E9A2FD3C821}" dt="2023-09-21T08:06:10.264" v="25" actId="478"/>
          <ac:spMkLst>
            <pc:docMk/>
            <pc:sldMk cId="3143811975" sldId="257"/>
            <ac:spMk id="16" creationId="{5816171A-649A-A3B7-AB83-71F529A6CFE0}"/>
          </ac:spMkLst>
        </pc:spChg>
        <pc:spChg chg="del">
          <ac:chgData name="Patricia Galindo" userId="98788cea-9b2d-4023-9b64-43c6e40044f1" providerId="ADAL" clId="{F166EC09-3BFB-4A2D-989B-0E9A2FD3C821}" dt="2023-09-21T08:06:10.264" v="25" actId="478"/>
          <ac:spMkLst>
            <pc:docMk/>
            <pc:sldMk cId="3143811975" sldId="257"/>
            <ac:spMk id="17" creationId="{31A7ACE6-AD83-680F-044C-3EF1EA04FB15}"/>
          </ac:spMkLst>
        </pc:spChg>
        <pc:spChg chg="del">
          <ac:chgData name="Patricia Galindo" userId="98788cea-9b2d-4023-9b64-43c6e40044f1" providerId="ADAL" clId="{F166EC09-3BFB-4A2D-989B-0E9A2FD3C821}" dt="2023-09-21T08:06:10.264" v="25" actId="478"/>
          <ac:spMkLst>
            <pc:docMk/>
            <pc:sldMk cId="3143811975" sldId="257"/>
            <ac:spMk id="18" creationId="{20176C49-0933-504F-953B-0D2E35FA47C2}"/>
          </ac:spMkLst>
        </pc:spChg>
        <pc:spChg chg="del">
          <ac:chgData name="Patricia Galindo" userId="98788cea-9b2d-4023-9b64-43c6e40044f1" providerId="ADAL" clId="{F166EC09-3BFB-4A2D-989B-0E9A2FD3C821}" dt="2023-09-21T08:06:10.264" v="25" actId="478"/>
          <ac:spMkLst>
            <pc:docMk/>
            <pc:sldMk cId="3143811975" sldId="257"/>
            <ac:spMk id="19" creationId="{8E58908C-B6DB-6CDB-9D84-1F7C6D1517B3}"/>
          </ac:spMkLst>
        </pc:spChg>
        <pc:spChg chg="del">
          <ac:chgData name="Patricia Galindo" userId="98788cea-9b2d-4023-9b64-43c6e40044f1" providerId="ADAL" clId="{F166EC09-3BFB-4A2D-989B-0E9A2FD3C821}" dt="2023-09-21T08:06:10.264" v="25" actId="478"/>
          <ac:spMkLst>
            <pc:docMk/>
            <pc:sldMk cId="3143811975" sldId="257"/>
            <ac:spMk id="20" creationId="{A69D4008-DD7D-2AD5-E7AA-607C9204CCA2}"/>
          </ac:spMkLst>
        </pc:spChg>
        <pc:spChg chg="del">
          <ac:chgData name="Patricia Galindo" userId="98788cea-9b2d-4023-9b64-43c6e40044f1" providerId="ADAL" clId="{F166EC09-3BFB-4A2D-989B-0E9A2FD3C821}" dt="2023-09-21T08:06:10.264" v="25" actId="478"/>
          <ac:spMkLst>
            <pc:docMk/>
            <pc:sldMk cId="3143811975" sldId="257"/>
            <ac:spMk id="21" creationId="{6EB5D5C7-4D71-ED5A-FCA3-D5B656C025A5}"/>
          </ac:spMkLst>
        </pc:spChg>
        <pc:spChg chg="del">
          <ac:chgData name="Patricia Galindo" userId="98788cea-9b2d-4023-9b64-43c6e40044f1" providerId="ADAL" clId="{F166EC09-3BFB-4A2D-989B-0E9A2FD3C821}" dt="2023-09-21T08:06:10.264" v="25" actId="478"/>
          <ac:spMkLst>
            <pc:docMk/>
            <pc:sldMk cId="3143811975" sldId="257"/>
            <ac:spMk id="22" creationId="{F6F74792-D78D-CCE2-7680-DE73273AEA9F}"/>
          </ac:spMkLst>
        </pc:spChg>
        <pc:spChg chg="del">
          <ac:chgData name="Patricia Galindo" userId="98788cea-9b2d-4023-9b64-43c6e40044f1" providerId="ADAL" clId="{F166EC09-3BFB-4A2D-989B-0E9A2FD3C821}" dt="2023-09-21T08:06:10.264" v="25" actId="478"/>
          <ac:spMkLst>
            <pc:docMk/>
            <pc:sldMk cId="3143811975" sldId="257"/>
            <ac:spMk id="23" creationId="{55AE9C1A-49A1-0F75-B16E-8CF77CD2C766}"/>
          </ac:spMkLst>
        </pc:spChg>
        <pc:spChg chg="del">
          <ac:chgData name="Patricia Galindo" userId="98788cea-9b2d-4023-9b64-43c6e40044f1" providerId="ADAL" clId="{F166EC09-3BFB-4A2D-989B-0E9A2FD3C821}" dt="2023-09-21T08:06:10.264" v="25" actId="478"/>
          <ac:spMkLst>
            <pc:docMk/>
            <pc:sldMk cId="3143811975" sldId="257"/>
            <ac:spMk id="24" creationId="{36DF37DA-BA6B-AD4C-F5F5-F4EFC4E0F98B}"/>
          </ac:spMkLst>
        </pc:spChg>
        <pc:spChg chg="del">
          <ac:chgData name="Patricia Galindo" userId="98788cea-9b2d-4023-9b64-43c6e40044f1" providerId="ADAL" clId="{F166EC09-3BFB-4A2D-989B-0E9A2FD3C821}" dt="2023-09-21T08:06:10.264" v="25" actId="478"/>
          <ac:spMkLst>
            <pc:docMk/>
            <pc:sldMk cId="3143811975" sldId="257"/>
            <ac:spMk id="25" creationId="{D2617C71-D485-93CC-4529-891C10906BF9}"/>
          </ac:spMkLst>
        </pc:spChg>
        <pc:spChg chg="del">
          <ac:chgData name="Patricia Galindo" userId="98788cea-9b2d-4023-9b64-43c6e40044f1" providerId="ADAL" clId="{F166EC09-3BFB-4A2D-989B-0E9A2FD3C821}" dt="2023-09-21T08:06:10.264" v="25" actId="478"/>
          <ac:spMkLst>
            <pc:docMk/>
            <pc:sldMk cId="3143811975" sldId="257"/>
            <ac:spMk id="26" creationId="{04FA1FA9-953B-B0AA-B2A1-11DD87600E3C}"/>
          </ac:spMkLst>
        </pc:spChg>
        <pc:spChg chg="del">
          <ac:chgData name="Patricia Galindo" userId="98788cea-9b2d-4023-9b64-43c6e40044f1" providerId="ADAL" clId="{F166EC09-3BFB-4A2D-989B-0E9A2FD3C821}" dt="2023-09-21T08:06:10.264" v="25" actId="478"/>
          <ac:spMkLst>
            <pc:docMk/>
            <pc:sldMk cId="3143811975" sldId="257"/>
            <ac:spMk id="27" creationId="{5EA7FBEC-4E85-FCDD-A9C2-88FF6C2FC70D}"/>
          </ac:spMkLst>
        </pc:spChg>
        <pc:spChg chg="del">
          <ac:chgData name="Patricia Galindo" userId="98788cea-9b2d-4023-9b64-43c6e40044f1" providerId="ADAL" clId="{F166EC09-3BFB-4A2D-989B-0E9A2FD3C821}" dt="2023-09-21T08:06:10.264" v="25" actId="478"/>
          <ac:spMkLst>
            <pc:docMk/>
            <pc:sldMk cId="3143811975" sldId="257"/>
            <ac:spMk id="28" creationId="{9EB53C79-23AB-0FCE-8FD9-8FF7EE31C784}"/>
          </ac:spMkLst>
        </pc:spChg>
        <pc:spChg chg="del">
          <ac:chgData name="Patricia Galindo" userId="98788cea-9b2d-4023-9b64-43c6e40044f1" providerId="ADAL" clId="{F166EC09-3BFB-4A2D-989B-0E9A2FD3C821}" dt="2023-09-21T08:06:10.264" v="25" actId="478"/>
          <ac:spMkLst>
            <pc:docMk/>
            <pc:sldMk cId="3143811975" sldId="257"/>
            <ac:spMk id="29" creationId="{806A8C84-76AB-BABC-973F-A33724DB0991}"/>
          </ac:spMkLst>
        </pc:spChg>
        <pc:spChg chg="del">
          <ac:chgData name="Patricia Galindo" userId="98788cea-9b2d-4023-9b64-43c6e40044f1" providerId="ADAL" clId="{F166EC09-3BFB-4A2D-989B-0E9A2FD3C821}" dt="2023-09-21T08:06:10.264" v="25" actId="478"/>
          <ac:spMkLst>
            <pc:docMk/>
            <pc:sldMk cId="3143811975" sldId="257"/>
            <ac:spMk id="30" creationId="{B20708F5-7301-3387-4001-63D55EA9454D}"/>
          </ac:spMkLst>
        </pc:spChg>
        <pc:spChg chg="del">
          <ac:chgData name="Patricia Galindo" userId="98788cea-9b2d-4023-9b64-43c6e40044f1" providerId="ADAL" clId="{F166EC09-3BFB-4A2D-989B-0E9A2FD3C821}" dt="2023-09-21T08:06:10.264" v="25" actId="478"/>
          <ac:spMkLst>
            <pc:docMk/>
            <pc:sldMk cId="3143811975" sldId="257"/>
            <ac:spMk id="31" creationId="{0E4A1CD7-20C6-A0F7-9F71-ECFF8EAEFBA0}"/>
          </ac:spMkLst>
        </pc:spChg>
        <pc:spChg chg="del">
          <ac:chgData name="Patricia Galindo" userId="98788cea-9b2d-4023-9b64-43c6e40044f1" providerId="ADAL" clId="{F166EC09-3BFB-4A2D-989B-0E9A2FD3C821}" dt="2023-09-21T08:06:10.264" v="25" actId="478"/>
          <ac:spMkLst>
            <pc:docMk/>
            <pc:sldMk cId="3143811975" sldId="257"/>
            <ac:spMk id="33" creationId="{949D8F95-7A82-B806-831D-B21CBFFE4532}"/>
          </ac:spMkLst>
        </pc:spChg>
        <pc:spChg chg="del">
          <ac:chgData name="Patricia Galindo" userId="98788cea-9b2d-4023-9b64-43c6e40044f1" providerId="ADAL" clId="{F166EC09-3BFB-4A2D-989B-0E9A2FD3C821}" dt="2023-09-21T08:06:10.264" v="25" actId="478"/>
          <ac:spMkLst>
            <pc:docMk/>
            <pc:sldMk cId="3143811975" sldId="257"/>
            <ac:spMk id="34" creationId="{ACC20609-2D98-AF68-AEEB-7C9611429B7D}"/>
          </ac:spMkLst>
        </pc:spChg>
        <pc:spChg chg="del">
          <ac:chgData name="Patricia Galindo" userId="98788cea-9b2d-4023-9b64-43c6e40044f1" providerId="ADAL" clId="{F166EC09-3BFB-4A2D-989B-0E9A2FD3C821}" dt="2023-09-21T08:06:10.264" v="25" actId="478"/>
          <ac:spMkLst>
            <pc:docMk/>
            <pc:sldMk cId="3143811975" sldId="257"/>
            <ac:spMk id="35" creationId="{1C2B3065-2C31-8CA3-A067-A3A7486F7D79}"/>
          </ac:spMkLst>
        </pc:spChg>
        <pc:spChg chg="del">
          <ac:chgData name="Patricia Galindo" userId="98788cea-9b2d-4023-9b64-43c6e40044f1" providerId="ADAL" clId="{F166EC09-3BFB-4A2D-989B-0E9A2FD3C821}" dt="2023-09-21T08:06:10.264" v="25" actId="478"/>
          <ac:spMkLst>
            <pc:docMk/>
            <pc:sldMk cId="3143811975" sldId="257"/>
            <ac:spMk id="36" creationId="{B3CA6611-A9FF-8CD1-A7CB-55D6A75D14AD}"/>
          </ac:spMkLst>
        </pc:spChg>
        <pc:picChg chg="del">
          <ac:chgData name="Patricia Galindo" userId="98788cea-9b2d-4023-9b64-43c6e40044f1" providerId="ADAL" clId="{F166EC09-3BFB-4A2D-989B-0E9A2FD3C821}" dt="2023-09-21T08:06:10.264" v="25" actId="478"/>
          <ac:picMkLst>
            <pc:docMk/>
            <pc:sldMk cId="3143811975" sldId="257"/>
            <ac:picMk id="32" creationId="{001CDB42-552E-C1AE-F092-EC590492F5C8}"/>
          </ac:picMkLst>
        </pc:picChg>
        <pc:picChg chg="add mod">
          <ac:chgData name="Patricia Galindo" userId="98788cea-9b2d-4023-9b64-43c6e40044f1" providerId="ADAL" clId="{F166EC09-3BFB-4A2D-989B-0E9A2FD3C821}" dt="2023-09-21T08:06:13.849" v="26"/>
          <ac:picMkLst>
            <pc:docMk/>
            <pc:sldMk cId="3143811975" sldId="257"/>
            <ac:picMk id="38" creationId="{15059966-246B-40C6-C2A6-AF3F242A076C}"/>
          </ac:picMkLst>
        </pc:picChg>
      </pc:sldChg>
      <pc:sldChg chg="addSp delSp modSp">
        <pc:chgData name="Patricia Galindo" userId="98788cea-9b2d-4023-9b64-43c6e40044f1" providerId="ADAL" clId="{F166EC09-3BFB-4A2D-989B-0E9A2FD3C821}" dt="2023-09-21T08:06:05.587" v="24"/>
        <pc:sldMkLst>
          <pc:docMk/>
          <pc:sldMk cId="919518614" sldId="2145707423"/>
        </pc:sldMkLst>
        <pc:spChg chg="del">
          <ac:chgData name="Patricia Galindo" userId="98788cea-9b2d-4023-9b64-43c6e40044f1" providerId="ADAL" clId="{F166EC09-3BFB-4A2D-989B-0E9A2FD3C821}" dt="2023-09-21T08:06:02.577" v="23" actId="478"/>
          <ac:spMkLst>
            <pc:docMk/>
            <pc:sldMk cId="919518614" sldId="2145707423"/>
            <ac:spMk id="2" creationId="{69D9603D-F02B-1141-8685-F8EBF713D507}"/>
          </ac:spMkLst>
        </pc:spChg>
        <pc:spChg chg="del">
          <ac:chgData name="Patricia Galindo" userId="98788cea-9b2d-4023-9b64-43c6e40044f1" providerId="ADAL" clId="{F166EC09-3BFB-4A2D-989B-0E9A2FD3C821}" dt="2023-09-21T08:06:02.577" v="23" actId="478"/>
          <ac:spMkLst>
            <pc:docMk/>
            <pc:sldMk cId="919518614" sldId="2145707423"/>
            <ac:spMk id="3" creationId="{58381338-C7A1-8546-8B79-1EFC5EB3C949}"/>
          </ac:spMkLst>
        </pc:spChg>
        <pc:spChg chg="del">
          <ac:chgData name="Patricia Galindo" userId="98788cea-9b2d-4023-9b64-43c6e40044f1" providerId="ADAL" clId="{F166EC09-3BFB-4A2D-989B-0E9A2FD3C821}" dt="2023-09-21T08:06:02.577" v="23" actId="478"/>
          <ac:spMkLst>
            <pc:docMk/>
            <pc:sldMk cId="919518614" sldId="2145707423"/>
            <ac:spMk id="7" creationId="{4B827F6E-E1CE-97D2-989E-3DA022D0D659}"/>
          </ac:spMkLst>
        </pc:spChg>
        <pc:picChg chg="del">
          <ac:chgData name="Patricia Galindo" userId="98788cea-9b2d-4023-9b64-43c6e40044f1" providerId="ADAL" clId="{F166EC09-3BFB-4A2D-989B-0E9A2FD3C821}" dt="2023-09-21T08:06:02.577" v="23" actId="478"/>
          <ac:picMkLst>
            <pc:docMk/>
            <pc:sldMk cId="919518614" sldId="2145707423"/>
            <ac:picMk id="4" creationId="{93B4C5AE-52F6-3C4B-A32D-3FB4C4F246F0}"/>
          </ac:picMkLst>
        </pc:picChg>
        <pc:picChg chg="del">
          <ac:chgData name="Patricia Galindo" userId="98788cea-9b2d-4023-9b64-43c6e40044f1" providerId="ADAL" clId="{F166EC09-3BFB-4A2D-989B-0E9A2FD3C821}" dt="2023-09-21T08:06:02.577" v="23" actId="478"/>
          <ac:picMkLst>
            <pc:docMk/>
            <pc:sldMk cId="919518614" sldId="2145707423"/>
            <ac:picMk id="6" creationId="{D804E170-E0C2-824C-B3BD-1AEA41D2F941}"/>
          </ac:picMkLst>
        </pc:picChg>
        <pc:picChg chg="add mod">
          <ac:chgData name="Patricia Galindo" userId="98788cea-9b2d-4023-9b64-43c6e40044f1" providerId="ADAL" clId="{F166EC09-3BFB-4A2D-989B-0E9A2FD3C821}" dt="2023-09-21T08:06:05.587" v="24"/>
          <ac:picMkLst>
            <pc:docMk/>
            <pc:sldMk cId="919518614" sldId="2145707423"/>
            <ac:picMk id="8" creationId="{35A99142-0D34-8E6F-5C80-6D5C10D397DF}"/>
          </ac:picMkLst>
        </pc:picChg>
      </pc:sldChg>
      <pc:sldChg chg="addSp delSp modSp mod">
        <pc:chgData name="Patricia Galindo" userId="98788cea-9b2d-4023-9b64-43c6e40044f1" providerId="ADAL" clId="{F166EC09-3BFB-4A2D-989B-0E9A2FD3C821}" dt="2023-09-21T08:04:45.823" v="3"/>
        <pc:sldMkLst>
          <pc:docMk/>
          <pc:sldMk cId="1075316700" sldId="2147473777"/>
        </pc:sldMkLst>
        <pc:spChg chg="del mod">
          <ac:chgData name="Patricia Galindo" userId="98788cea-9b2d-4023-9b64-43c6e40044f1" providerId="ADAL" clId="{F166EC09-3BFB-4A2D-989B-0E9A2FD3C821}" dt="2023-09-21T08:04:41.795" v="1" actId="478"/>
          <ac:spMkLst>
            <pc:docMk/>
            <pc:sldMk cId="1075316700" sldId="2147473777"/>
            <ac:spMk id="2" creationId="{D943111D-7924-CA84-B0C2-11F41AFA8FFD}"/>
          </ac:spMkLst>
        </pc:spChg>
        <pc:spChg chg="del">
          <ac:chgData name="Patricia Galindo" userId="98788cea-9b2d-4023-9b64-43c6e40044f1" providerId="ADAL" clId="{F166EC09-3BFB-4A2D-989B-0E9A2FD3C821}" dt="2023-09-21T08:04:41.795" v="1" actId="478"/>
          <ac:spMkLst>
            <pc:docMk/>
            <pc:sldMk cId="1075316700" sldId="2147473777"/>
            <ac:spMk id="4" creationId="{976187B2-8847-5B7C-1E41-5802A220C7F4}"/>
          </ac:spMkLst>
        </pc:spChg>
        <pc:picChg chg="add mod">
          <ac:chgData name="Patricia Galindo" userId="98788cea-9b2d-4023-9b64-43c6e40044f1" providerId="ADAL" clId="{F166EC09-3BFB-4A2D-989B-0E9A2FD3C821}" dt="2023-09-21T08:04:45.823" v="3"/>
          <ac:picMkLst>
            <pc:docMk/>
            <pc:sldMk cId="1075316700" sldId="2147473777"/>
            <ac:picMk id="5" creationId="{DB057A9E-04D9-DB2A-7A39-F8B7B3ED8659}"/>
          </ac:picMkLst>
        </pc:picChg>
        <pc:picChg chg="del">
          <ac:chgData name="Patricia Galindo" userId="98788cea-9b2d-4023-9b64-43c6e40044f1" providerId="ADAL" clId="{F166EC09-3BFB-4A2D-989B-0E9A2FD3C821}" dt="2023-09-21T08:04:41.795" v="1" actId="478"/>
          <ac:picMkLst>
            <pc:docMk/>
            <pc:sldMk cId="1075316700" sldId="2147473777"/>
            <ac:picMk id="8" creationId="{47B910CB-252D-F9A2-8568-C38C35B4BFAE}"/>
          </ac:picMkLst>
        </pc:picChg>
        <pc:picChg chg="del">
          <ac:chgData name="Patricia Galindo" userId="98788cea-9b2d-4023-9b64-43c6e40044f1" providerId="ADAL" clId="{F166EC09-3BFB-4A2D-989B-0E9A2FD3C821}" dt="2023-09-21T08:04:41.795" v="1" actId="478"/>
          <ac:picMkLst>
            <pc:docMk/>
            <pc:sldMk cId="1075316700" sldId="2147473777"/>
            <ac:picMk id="10" creationId="{5BDE2D3E-D2A7-690A-0CA1-5EE63232C5DD}"/>
          </ac:picMkLst>
        </pc:picChg>
        <pc:picChg chg="del">
          <ac:chgData name="Patricia Galindo" userId="98788cea-9b2d-4023-9b64-43c6e40044f1" providerId="ADAL" clId="{F166EC09-3BFB-4A2D-989B-0E9A2FD3C821}" dt="2023-09-21T08:04:43.085" v="2" actId="478"/>
          <ac:picMkLst>
            <pc:docMk/>
            <pc:sldMk cId="1075316700" sldId="2147473777"/>
            <ac:picMk id="15" creationId="{979ABE31-3072-3878-8FF3-37CEE83051F3}"/>
          </ac:picMkLst>
        </pc:picChg>
      </pc:sldChg>
      <pc:sldChg chg="addSp delSp modSp mod">
        <pc:chgData name="Patricia Galindo" userId="98788cea-9b2d-4023-9b64-43c6e40044f1" providerId="ADAL" clId="{F166EC09-3BFB-4A2D-989B-0E9A2FD3C821}" dt="2023-09-21T08:04:52.563" v="5"/>
        <pc:sldMkLst>
          <pc:docMk/>
          <pc:sldMk cId="3535634841" sldId="2147473778"/>
        </pc:sldMkLst>
        <pc:spChg chg="del">
          <ac:chgData name="Patricia Galindo" userId="98788cea-9b2d-4023-9b64-43c6e40044f1" providerId="ADAL" clId="{F166EC09-3BFB-4A2D-989B-0E9A2FD3C821}" dt="2023-09-21T08:04:50.139" v="4" actId="478"/>
          <ac:spMkLst>
            <pc:docMk/>
            <pc:sldMk cId="3535634841" sldId="2147473778"/>
            <ac:spMk id="3" creationId="{A2DE9ACD-33A7-3A41-80A7-A9980CFDE375}"/>
          </ac:spMkLst>
        </pc:spChg>
        <pc:picChg chg="add mod">
          <ac:chgData name="Patricia Galindo" userId="98788cea-9b2d-4023-9b64-43c6e40044f1" providerId="ADAL" clId="{F166EC09-3BFB-4A2D-989B-0E9A2FD3C821}" dt="2023-09-21T08:04:52.563" v="5"/>
          <ac:picMkLst>
            <pc:docMk/>
            <pc:sldMk cId="3535634841" sldId="2147473778"/>
            <ac:picMk id="4" creationId="{F40350E0-0B1B-B930-BEA1-7023D9BF2EC0}"/>
          </ac:picMkLst>
        </pc:picChg>
      </pc:sldChg>
      <pc:sldChg chg="addSp delSp modSp mod">
        <pc:chgData name="Patricia Galindo" userId="98788cea-9b2d-4023-9b64-43c6e40044f1" providerId="ADAL" clId="{F166EC09-3BFB-4A2D-989B-0E9A2FD3C821}" dt="2023-09-21T08:05:03.657" v="7"/>
        <pc:sldMkLst>
          <pc:docMk/>
          <pc:sldMk cId="988395918" sldId="2147473779"/>
        </pc:sldMkLst>
        <pc:spChg chg="del">
          <ac:chgData name="Patricia Galindo" userId="98788cea-9b2d-4023-9b64-43c6e40044f1" providerId="ADAL" clId="{F166EC09-3BFB-4A2D-989B-0E9A2FD3C821}" dt="2023-09-21T08:05:00.868" v="6" actId="478"/>
          <ac:spMkLst>
            <pc:docMk/>
            <pc:sldMk cId="988395918" sldId="2147473779"/>
            <ac:spMk id="3" creationId="{3C0EDBA6-AA6D-0949-8912-CBEF65E992BE}"/>
          </ac:spMkLst>
        </pc:spChg>
        <pc:spChg chg="del">
          <ac:chgData name="Patricia Galindo" userId="98788cea-9b2d-4023-9b64-43c6e40044f1" providerId="ADAL" clId="{F166EC09-3BFB-4A2D-989B-0E9A2FD3C821}" dt="2023-09-21T08:05:00.868" v="6" actId="478"/>
          <ac:spMkLst>
            <pc:docMk/>
            <pc:sldMk cId="988395918" sldId="2147473779"/>
            <ac:spMk id="4" creationId="{66959429-EC48-3140-8510-E5A6A7AFC48C}"/>
          </ac:spMkLst>
        </pc:spChg>
        <pc:spChg chg="del">
          <ac:chgData name="Patricia Galindo" userId="98788cea-9b2d-4023-9b64-43c6e40044f1" providerId="ADAL" clId="{F166EC09-3BFB-4A2D-989B-0E9A2FD3C821}" dt="2023-09-21T08:05:00.868" v="6" actId="478"/>
          <ac:spMkLst>
            <pc:docMk/>
            <pc:sldMk cId="988395918" sldId="2147473779"/>
            <ac:spMk id="5" creationId="{482B6AEB-D9A9-1B4D-9025-FD8450D9B4B8}"/>
          </ac:spMkLst>
        </pc:spChg>
        <pc:picChg chg="del">
          <ac:chgData name="Patricia Galindo" userId="98788cea-9b2d-4023-9b64-43c6e40044f1" providerId="ADAL" clId="{F166EC09-3BFB-4A2D-989B-0E9A2FD3C821}" dt="2023-09-21T08:05:00.868" v="6" actId="478"/>
          <ac:picMkLst>
            <pc:docMk/>
            <pc:sldMk cId="988395918" sldId="2147473779"/>
            <ac:picMk id="2" creationId="{3FD37B11-910A-EF40-BCDF-3D8E35A9AC5F}"/>
          </ac:picMkLst>
        </pc:picChg>
        <pc:picChg chg="add mod">
          <ac:chgData name="Patricia Galindo" userId="98788cea-9b2d-4023-9b64-43c6e40044f1" providerId="ADAL" clId="{F166EC09-3BFB-4A2D-989B-0E9A2FD3C821}" dt="2023-09-21T08:05:03.657" v="7"/>
          <ac:picMkLst>
            <pc:docMk/>
            <pc:sldMk cId="988395918" sldId="2147473779"/>
            <ac:picMk id="8" creationId="{15F7FAED-5FF6-6027-650D-D881592B92B1}"/>
          </ac:picMkLst>
        </pc:picChg>
        <pc:cxnChg chg="del">
          <ac:chgData name="Patricia Galindo" userId="98788cea-9b2d-4023-9b64-43c6e40044f1" providerId="ADAL" clId="{F166EC09-3BFB-4A2D-989B-0E9A2FD3C821}" dt="2023-09-21T08:05:00.868" v="6" actId="478"/>
          <ac:cxnSpMkLst>
            <pc:docMk/>
            <pc:sldMk cId="988395918" sldId="2147473779"/>
            <ac:cxnSpMk id="6" creationId="{7FE7586F-C76F-8419-5DE2-1FF7DCF05C6B}"/>
          </ac:cxnSpMkLst>
        </pc:cxnChg>
      </pc:sldChg>
      <pc:sldChg chg="addSp delSp modSp mod">
        <pc:chgData name="Patricia Galindo" userId="98788cea-9b2d-4023-9b64-43c6e40044f1" providerId="ADAL" clId="{F166EC09-3BFB-4A2D-989B-0E9A2FD3C821}" dt="2023-09-21T08:05:11.887" v="9"/>
        <pc:sldMkLst>
          <pc:docMk/>
          <pc:sldMk cId="1715995830" sldId="2147473780"/>
        </pc:sldMkLst>
        <pc:spChg chg="del">
          <ac:chgData name="Patricia Galindo" userId="98788cea-9b2d-4023-9b64-43c6e40044f1" providerId="ADAL" clId="{F166EC09-3BFB-4A2D-989B-0E9A2FD3C821}" dt="2023-09-21T08:05:08.773" v="8" actId="478"/>
          <ac:spMkLst>
            <pc:docMk/>
            <pc:sldMk cId="1715995830" sldId="2147473780"/>
            <ac:spMk id="3" creationId="{3C0EDBA6-AA6D-0949-8912-CBEF65E992BE}"/>
          </ac:spMkLst>
        </pc:spChg>
        <pc:spChg chg="del">
          <ac:chgData name="Patricia Galindo" userId="98788cea-9b2d-4023-9b64-43c6e40044f1" providerId="ADAL" clId="{F166EC09-3BFB-4A2D-989B-0E9A2FD3C821}" dt="2023-09-21T08:05:08.773" v="8" actId="478"/>
          <ac:spMkLst>
            <pc:docMk/>
            <pc:sldMk cId="1715995830" sldId="2147473780"/>
            <ac:spMk id="4" creationId="{66959429-EC48-3140-8510-E5A6A7AFC48C}"/>
          </ac:spMkLst>
        </pc:spChg>
        <pc:spChg chg="del">
          <ac:chgData name="Patricia Galindo" userId="98788cea-9b2d-4023-9b64-43c6e40044f1" providerId="ADAL" clId="{F166EC09-3BFB-4A2D-989B-0E9A2FD3C821}" dt="2023-09-21T08:05:08.773" v="8" actId="478"/>
          <ac:spMkLst>
            <pc:docMk/>
            <pc:sldMk cId="1715995830" sldId="2147473780"/>
            <ac:spMk id="5" creationId="{482B6AEB-D9A9-1B4D-9025-FD8450D9B4B8}"/>
          </ac:spMkLst>
        </pc:spChg>
        <pc:graphicFrameChg chg="del">
          <ac:chgData name="Patricia Galindo" userId="98788cea-9b2d-4023-9b64-43c6e40044f1" providerId="ADAL" clId="{F166EC09-3BFB-4A2D-989B-0E9A2FD3C821}" dt="2023-09-21T08:05:08.773" v="8" actId="478"/>
          <ac:graphicFrameMkLst>
            <pc:docMk/>
            <pc:sldMk cId="1715995830" sldId="2147473780"/>
            <ac:graphicFrameMk id="10" creationId="{76C7E656-EEA1-AD47-9E1E-55FFF9C21F6D}"/>
          </ac:graphicFrameMkLst>
        </pc:graphicFrameChg>
        <pc:picChg chg="add mod">
          <ac:chgData name="Patricia Galindo" userId="98788cea-9b2d-4023-9b64-43c6e40044f1" providerId="ADAL" clId="{F166EC09-3BFB-4A2D-989B-0E9A2FD3C821}" dt="2023-09-21T08:05:11.887" v="9"/>
          <ac:picMkLst>
            <pc:docMk/>
            <pc:sldMk cId="1715995830" sldId="2147473780"/>
            <ac:picMk id="7" creationId="{B090AF30-EA5C-65BA-0FA1-2BB1ADFD4F2B}"/>
          </ac:picMkLst>
        </pc:picChg>
        <pc:cxnChg chg="del">
          <ac:chgData name="Patricia Galindo" userId="98788cea-9b2d-4023-9b64-43c6e40044f1" providerId="ADAL" clId="{F166EC09-3BFB-4A2D-989B-0E9A2FD3C821}" dt="2023-09-21T08:05:08.773" v="8" actId="478"/>
          <ac:cxnSpMkLst>
            <pc:docMk/>
            <pc:sldMk cId="1715995830" sldId="2147473780"/>
            <ac:cxnSpMk id="2" creationId="{8892D42D-54D8-4DF8-E7AD-51E8B248BB0C}"/>
          </ac:cxnSpMkLst>
        </pc:cxnChg>
      </pc:sldChg>
      <pc:sldChg chg="addSp delSp modSp mod">
        <pc:chgData name="Patricia Galindo" userId="98788cea-9b2d-4023-9b64-43c6e40044f1" providerId="ADAL" clId="{F166EC09-3BFB-4A2D-989B-0E9A2FD3C821}" dt="2023-09-21T08:05:17.941" v="11"/>
        <pc:sldMkLst>
          <pc:docMk/>
          <pc:sldMk cId="520588575" sldId="2147473784"/>
        </pc:sldMkLst>
        <pc:spChg chg="del">
          <ac:chgData name="Patricia Galindo" userId="98788cea-9b2d-4023-9b64-43c6e40044f1" providerId="ADAL" clId="{F166EC09-3BFB-4A2D-989B-0E9A2FD3C821}" dt="2023-09-21T08:05:15.323" v="10" actId="478"/>
          <ac:spMkLst>
            <pc:docMk/>
            <pc:sldMk cId="520588575" sldId="2147473784"/>
            <ac:spMk id="4" creationId="{66959429-EC48-3140-8510-E5A6A7AFC48C}"/>
          </ac:spMkLst>
        </pc:spChg>
        <pc:spChg chg="del">
          <ac:chgData name="Patricia Galindo" userId="98788cea-9b2d-4023-9b64-43c6e40044f1" providerId="ADAL" clId="{F166EC09-3BFB-4A2D-989B-0E9A2FD3C821}" dt="2023-09-21T08:05:15.323" v="10" actId="478"/>
          <ac:spMkLst>
            <pc:docMk/>
            <pc:sldMk cId="520588575" sldId="2147473784"/>
            <ac:spMk id="6" creationId="{D4328A32-B904-004D-8E49-6AF4D4DFF916}"/>
          </ac:spMkLst>
        </pc:spChg>
        <pc:picChg chg="del">
          <ac:chgData name="Patricia Galindo" userId="98788cea-9b2d-4023-9b64-43c6e40044f1" providerId="ADAL" clId="{F166EC09-3BFB-4A2D-989B-0E9A2FD3C821}" dt="2023-09-21T08:05:15.323" v="10" actId="478"/>
          <ac:picMkLst>
            <pc:docMk/>
            <pc:sldMk cId="520588575" sldId="2147473784"/>
            <ac:picMk id="3" creationId="{892E3FD4-65A8-A647-BDEB-B2132371CB1A}"/>
          </ac:picMkLst>
        </pc:picChg>
        <pc:picChg chg="add mod">
          <ac:chgData name="Patricia Galindo" userId="98788cea-9b2d-4023-9b64-43c6e40044f1" providerId="ADAL" clId="{F166EC09-3BFB-4A2D-989B-0E9A2FD3C821}" dt="2023-09-21T08:05:17.941" v="11"/>
          <ac:picMkLst>
            <pc:docMk/>
            <pc:sldMk cId="520588575" sldId="2147473784"/>
            <ac:picMk id="5" creationId="{E236E8C2-DF54-26B0-684A-0B89D5340266}"/>
          </ac:picMkLst>
        </pc:picChg>
      </pc:sldChg>
      <pc:sldChg chg="addSp delSp modSp mod">
        <pc:chgData name="Patricia Galindo" userId="98788cea-9b2d-4023-9b64-43c6e40044f1" providerId="ADAL" clId="{F166EC09-3BFB-4A2D-989B-0E9A2FD3C821}" dt="2023-09-21T08:05:27.175" v="13"/>
        <pc:sldMkLst>
          <pc:docMk/>
          <pc:sldMk cId="2256315057" sldId="2147473786"/>
        </pc:sldMkLst>
        <pc:spChg chg="del">
          <ac:chgData name="Patricia Galindo" userId="98788cea-9b2d-4023-9b64-43c6e40044f1" providerId="ADAL" clId="{F166EC09-3BFB-4A2D-989B-0E9A2FD3C821}" dt="2023-09-21T08:05:23.680" v="12" actId="478"/>
          <ac:spMkLst>
            <pc:docMk/>
            <pc:sldMk cId="2256315057" sldId="2147473786"/>
            <ac:spMk id="3" creationId="{3C0EDBA6-AA6D-0949-8912-CBEF65E992BE}"/>
          </ac:spMkLst>
        </pc:spChg>
        <pc:spChg chg="del">
          <ac:chgData name="Patricia Galindo" userId="98788cea-9b2d-4023-9b64-43c6e40044f1" providerId="ADAL" clId="{F166EC09-3BFB-4A2D-989B-0E9A2FD3C821}" dt="2023-09-21T08:05:23.680" v="12" actId="478"/>
          <ac:spMkLst>
            <pc:docMk/>
            <pc:sldMk cId="2256315057" sldId="2147473786"/>
            <ac:spMk id="4" creationId="{66959429-EC48-3140-8510-E5A6A7AFC48C}"/>
          </ac:spMkLst>
        </pc:spChg>
        <pc:spChg chg="del">
          <ac:chgData name="Patricia Galindo" userId="98788cea-9b2d-4023-9b64-43c6e40044f1" providerId="ADAL" clId="{F166EC09-3BFB-4A2D-989B-0E9A2FD3C821}" dt="2023-09-21T08:05:23.680" v="12" actId="478"/>
          <ac:spMkLst>
            <pc:docMk/>
            <pc:sldMk cId="2256315057" sldId="2147473786"/>
            <ac:spMk id="5" creationId="{482B6AEB-D9A9-1B4D-9025-FD8450D9B4B8}"/>
          </ac:spMkLst>
        </pc:spChg>
        <pc:graphicFrameChg chg="del">
          <ac:chgData name="Patricia Galindo" userId="98788cea-9b2d-4023-9b64-43c6e40044f1" providerId="ADAL" clId="{F166EC09-3BFB-4A2D-989B-0E9A2FD3C821}" dt="2023-09-21T08:05:23.680" v="12" actId="478"/>
          <ac:graphicFrameMkLst>
            <pc:docMk/>
            <pc:sldMk cId="2256315057" sldId="2147473786"/>
            <ac:graphicFrameMk id="2" creationId="{77FC5398-7463-A545-B489-BD8917632E24}"/>
          </ac:graphicFrameMkLst>
        </pc:graphicFrameChg>
        <pc:picChg chg="add mod">
          <ac:chgData name="Patricia Galindo" userId="98788cea-9b2d-4023-9b64-43c6e40044f1" providerId="ADAL" clId="{F166EC09-3BFB-4A2D-989B-0E9A2FD3C821}" dt="2023-09-21T08:05:27.175" v="13"/>
          <ac:picMkLst>
            <pc:docMk/>
            <pc:sldMk cId="2256315057" sldId="2147473786"/>
            <ac:picMk id="8" creationId="{46D6D513-D0A2-9110-EE39-1E2AD89A7DDC}"/>
          </ac:picMkLst>
        </pc:picChg>
        <pc:cxnChg chg="del">
          <ac:chgData name="Patricia Galindo" userId="98788cea-9b2d-4023-9b64-43c6e40044f1" providerId="ADAL" clId="{F166EC09-3BFB-4A2D-989B-0E9A2FD3C821}" dt="2023-09-21T08:05:23.680" v="12" actId="478"/>
          <ac:cxnSpMkLst>
            <pc:docMk/>
            <pc:sldMk cId="2256315057" sldId="2147473786"/>
            <ac:cxnSpMk id="6" creationId="{FA8495A5-08B9-62E0-19A9-32016E026849}"/>
          </ac:cxnSpMkLst>
        </pc:cxnChg>
      </pc:sldChg>
      <pc:sldChg chg="addSp delSp modSp mod">
        <pc:chgData name="Patricia Galindo" userId="98788cea-9b2d-4023-9b64-43c6e40044f1" providerId="ADAL" clId="{F166EC09-3BFB-4A2D-989B-0E9A2FD3C821}" dt="2023-09-21T08:05:35.534" v="15"/>
        <pc:sldMkLst>
          <pc:docMk/>
          <pc:sldMk cId="4071490647" sldId="2147473787"/>
        </pc:sldMkLst>
        <pc:spChg chg="del">
          <ac:chgData name="Patricia Galindo" userId="98788cea-9b2d-4023-9b64-43c6e40044f1" providerId="ADAL" clId="{F166EC09-3BFB-4A2D-989B-0E9A2FD3C821}" dt="2023-09-21T08:05:32.579" v="14" actId="478"/>
          <ac:spMkLst>
            <pc:docMk/>
            <pc:sldMk cId="4071490647" sldId="2147473787"/>
            <ac:spMk id="3" creationId="{3C0EDBA6-AA6D-0949-8912-CBEF65E992BE}"/>
          </ac:spMkLst>
        </pc:spChg>
        <pc:spChg chg="del">
          <ac:chgData name="Patricia Galindo" userId="98788cea-9b2d-4023-9b64-43c6e40044f1" providerId="ADAL" clId="{F166EC09-3BFB-4A2D-989B-0E9A2FD3C821}" dt="2023-09-21T08:05:32.579" v="14" actId="478"/>
          <ac:spMkLst>
            <pc:docMk/>
            <pc:sldMk cId="4071490647" sldId="2147473787"/>
            <ac:spMk id="4" creationId="{66959429-EC48-3140-8510-E5A6A7AFC48C}"/>
          </ac:spMkLst>
        </pc:spChg>
        <pc:spChg chg="del">
          <ac:chgData name="Patricia Galindo" userId="98788cea-9b2d-4023-9b64-43c6e40044f1" providerId="ADAL" clId="{F166EC09-3BFB-4A2D-989B-0E9A2FD3C821}" dt="2023-09-21T08:05:32.579" v="14" actId="478"/>
          <ac:spMkLst>
            <pc:docMk/>
            <pc:sldMk cId="4071490647" sldId="2147473787"/>
            <ac:spMk id="5" creationId="{482B6AEB-D9A9-1B4D-9025-FD8450D9B4B8}"/>
          </ac:spMkLst>
        </pc:spChg>
        <pc:spChg chg="del">
          <ac:chgData name="Patricia Galindo" userId="98788cea-9b2d-4023-9b64-43c6e40044f1" providerId="ADAL" clId="{F166EC09-3BFB-4A2D-989B-0E9A2FD3C821}" dt="2023-09-21T08:05:32.579" v="14" actId="478"/>
          <ac:spMkLst>
            <pc:docMk/>
            <pc:sldMk cId="4071490647" sldId="2147473787"/>
            <ac:spMk id="8" creationId="{2E23861D-5E50-1545-9C36-0922DB9473D3}"/>
          </ac:spMkLst>
        </pc:spChg>
        <pc:grpChg chg="del">
          <ac:chgData name="Patricia Galindo" userId="98788cea-9b2d-4023-9b64-43c6e40044f1" providerId="ADAL" clId="{F166EC09-3BFB-4A2D-989B-0E9A2FD3C821}" dt="2023-09-21T08:05:32.579" v="14" actId="478"/>
          <ac:grpSpMkLst>
            <pc:docMk/>
            <pc:sldMk cId="4071490647" sldId="2147473787"/>
            <ac:grpSpMk id="2" creationId="{364CDC3D-F497-A945-A11C-C9F9ECC7BCC6}"/>
          </ac:grpSpMkLst>
        </pc:grpChg>
        <pc:picChg chg="add mod">
          <ac:chgData name="Patricia Galindo" userId="98788cea-9b2d-4023-9b64-43c6e40044f1" providerId="ADAL" clId="{F166EC09-3BFB-4A2D-989B-0E9A2FD3C821}" dt="2023-09-21T08:05:35.534" v="15"/>
          <ac:picMkLst>
            <pc:docMk/>
            <pc:sldMk cId="4071490647" sldId="2147473787"/>
            <ac:picMk id="11" creationId="{299BA836-79CD-ABEA-2EDA-05FD68764D16}"/>
          </ac:picMkLst>
        </pc:picChg>
        <pc:cxnChg chg="del">
          <ac:chgData name="Patricia Galindo" userId="98788cea-9b2d-4023-9b64-43c6e40044f1" providerId="ADAL" clId="{F166EC09-3BFB-4A2D-989B-0E9A2FD3C821}" dt="2023-09-21T08:05:32.579" v="14" actId="478"/>
          <ac:cxnSpMkLst>
            <pc:docMk/>
            <pc:sldMk cId="4071490647" sldId="2147473787"/>
            <ac:cxnSpMk id="9" creationId="{CDA612A2-6783-40EB-1123-C6263D228ADB}"/>
          </ac:cxnSpMkLst>
        </pc:cxnChg>
      </pc:sldChg>
      <pc:sldChg chg="addSp delSp modSp mod">
        <pc:chgData name="Patricia Galindo" userId="98788cea-9b2d-4023-9b64-43c6e40044f1" providerId="ADAL" clId="{F166EC09-3BFB-4A2D-989B-0E9A2FD3C821}" dt="2023-09-21T08:05:43.511" v="17"/>
        <pc:sldMkLst>
          <pc:docMk/>
          <pc:sldMk cId="3692047112" sldId="2147473788"/>
        </pc:sldMkLst>
        <pc:spChg chg="del">
          <ac:chgData name="Patricia Galindo" userId="98788cea-9b2d-4023-9b64-43c6e40044f1" providerId="ADAL" clId="{F166EC09-3BFB-4A2D-989B-0E9A2FD3C821}" dt="2023-09-21T08:05:39.948" v="16" actId="478"/>
          <ac:spMkLst>
            <pc:docMk/>
            <pc:sldMk cId="3692047112" sldId="2147473788"/>
            <ac:spMk id="4" creationId="{66959429-EC48-3140-8510-E5A6A7AFC48C}"/>
          </ac:spMkLst>
        </pc:spChg>
        <pc:spChg chg="del">
          <ac:chgData name="Patricia Galindo" userId="98788cea-9b2d-4023-9b64-43c6e40044f1" providerId="ADAL" clId="{F166EC09-3BFB-4A2D-989B-0E9A2FD3C821}" dt="2023-09-21T08:05:39.948" v="16" actId="478"/>
          <ac:spMkLst>
            <pc:docMk/>
            <pc:sldMk cId="3692047112" sldId="2147473788"/>
            <ac:spMk id="7" creationId="{91719B04-F307-AE44-96CC-575108697216}"/>
          </ac:spMkLst>
        </pc:spChg>
        <pc:spChg chg="del">
          <ac:chgData name="Patricia Galindo" userId="98788cea-9b2d-4023-9b64-43c6e40044f1" providerId="ADAL" clId="{F166EC09-3BFB-4A2D-989B-0E9A2FD3C821}" dt="2023-09-21T08:05:39.948" v="16" actId="478"/>
          <ac:spMkLst>
            <pc:docMk/>
            <pc:sldMk cId="3692047112" sldId="2147473788"/>
            <ac:spMk id="10" creationId="{EA6FCAF3-6C7E-2947-A147-8618908C9AED}"/>
          </ac:spMkLst>
        </pc:spChg>
        <pc:picChg chg="add mod">
          <ac:chgData name="Patricia Galindo" userId="98788cea-9b2d-4023-9b64-43c6e40044f1" providerId="ADAL" clId="{F166EC09-3BFB-4A2D-989B-0E9A2FD3C821}" dt="2023-09-21T08:05:43.511" v="17"/>
          <ac:picMkLst>
            <pc:docMk/>
            <pc:sldMk cId="3692047112" sldId="2147473788"/>
            <ac:picMk id="3" creationId="{D7823A35-004A-9650-D497-3871F03F4E22}"/>
          </ac:picMkLst>
        </pc:picChg>
        <pc:picChg chg="del">
          <ac:chgData name="Patricia Galindo" userId="98788cea-9b2d-4023-9b64-43c6e40044f1" providerId="ADAL" clId="{F166EC09-3BFB-4A2D-989B-0E9A2FD3C821}" dt="2023-09-21T08:05:39.948" v="16" actId="478"/>
          <ac:picMkLst>
            <pc:docMk/>
            <pc:sldMk cId="3692047112" sldId="2147473788"/>
            <ac:picMk id="5" creationId="{727E71CE-9500-1542-B6E2-868400F6D466}"/>
          </ac:picMkLst>
        </pc:picChg>
        <pc:picChg chg="del">
          <ac:chgData name="Patricia Galindo" userId="98788cea-9b2d-4023-9b64-43c6e40044f1" providerId="ADAL" clId="{F166EC09-3BFB-4A2D-989B-0E9A2FD3C821}" dt="2023-09-21T08:05:39.948" v="16" actId="478"/>
          <ac:picMkLst>
            <pc:docMk/>
            <pc:sldMk cId="3692047112" sldId="2147473788"/>
            <ac:picMk id="9" creationId="{D64D0CE8-60A2-5144-B982-6DEF73B13F49}"/>
          </ac:picMkLst>
        </pc:picChg>
      </pc:sldChg>
      <pc:sldChg chg="addSp delSp modSp mod">
        <pc:chgData name="Patricia Galindo" userId="98788cea-9b2d-4023-9b64-43c6e40044f1" providerId="ADAL" clId="{F166EC09-3BFB-4A2D-989B-0E9A2FD3C821}" dt="2023-09-21T08:07:10.899" v="40"/>
        <pc:sldMkLst>
          <pc:docMk/>
          <pc:sldMk cId="3886175174" sldId="2147473794"/>
        </pc:sldMkLst>
        <pc:spChg chg="del">
          <ac:chgData name="Patricia Galindo" userId="98788cea-9b2d-4023-9b64-43c6e40044f1" providerId="ADAL" clId="{F166EC09-3BFB-4A2D-989B-0E9A2FD3C821}" dt="2023-09-21T08:07:08.869" v="39" actId="478"/>
          <ac:spMkLst>
            <pc:docMk/>
            <pc:sldMk cId="3886175174" sldId="2147473794"/>
            <ac:spMk id="2" creationId="{277A4D29-52FF-55EE-D59D-D2CDF540510F}"/>
          </ac:spMkLst>
        </pc:spChg>
        <pc:spChg chg="del">
          <ac:chgData name="Patricia Galindo" userId="98788cea-9b2d-4023-9b64-43c6e40044f1" providerId="ADAL" clId="{F166EC09-3BFB-4A2D-989B-0E9A2FD3C821}" dt="2023-09-21T08:07:08.869" v="39" actId="478"/>
          <ac:spMkLst>
            <pc:docMk/>
            <pc:sldMk cId="3886175174" sldId="2147473794"/>
            <ac:spMk id="4" creationId="{B366DBF6-425D-41E6-1EF0-51887C8D8469}"/>
          </ac:spMkLst>
        </pc:spChg>
        <pc:spChg chg="del">
          <ac:chgData name="Patricia Galindo" userId="98788cea-9b2d-4023-9b64-43c6e40044f1" providerId="ADAL" clId="{F166EC09-3BFB-4A2D-989B-0E9A2FD3C821}" dt="2023-09-21T08:07:08.869" v="39" actId="478"/>
          <ac:spMkLst>
            <pc:docMk/>
            <pc:sldMk cId="3886175174" sldId="2147473794"/>
            <ac:spMk id="5" creationId="{7C314642-4C38-3374-FC9F-EA61889D0A60}"/>
          </ac:spMkLst>
        </pc:spChg>
        <pc:picChg chg="add mod">
          <ac:chgData name="Patricia Galindo" userId="98788cea-9b2d-4023-9b64-43c6e40044f1" providerId="ADAL" clId="{F166EC09-3BFB-4A2D-989B-0E9A2FD3C821}" dt="2023-09-21T08:07:10.899" v="40"/>
          <ac:picMkLst>
            <pc:docMk/>
            <pc:sldMk cId="3886175174" sldId="2147473794"/>
            <ac:picMk id="7" creationId="{8E8BBB56-B184-1921-D9F1-D5C270477B4F}"/>
          </ac:picMkLst>
        </pc:picChg>
        <pc:cxnChg chg="del">
          <ac:chgData name="Patricia Galindo" userId="98788cea-9b2d-4023-9b64-43c6e40044f1" providerId="ADAL" clId="{F166EC09-3BFB-4A2D-989B-0E9A2FD3C821}" dt="2023-09-21T08:07:08.869" v="39" actId="478"/>
          <ac:cxnSpMkLst>
            <pc:docMk/>
            <pc:sldMk cId="3886175174" sldId="2147473794"/>
            <ac:cxnSpMk id="3" creationId="{3275952B-E63A-2E45-0D90-2594C22347AF}"/>
          </ac:cxnSpMkLst>
        </pc:cxnChg>
      </pc:sldChg>
      <pc:sldChg chg="addSp delSp modSp mod">
        <pc:chgData name="Patricia Galindo" userId="98788cea-9b2d-4023-9b64-43c6e40044f1" providerId="ADAL" clId="{F166EC09-3BFB-4A2D-989B-0E9A2FD3C821}" dt="2023-09-21T08:07:16.232" v="42"/>
        <pc:sldMkLst>
          <pc:docMk/>
          <pc:sldMk cId="2114658580" sldId="2147473795"/>
        </pc:sldMkLst>
        <pc:spChg chg="del">
          <ac:chgData name="Patricia Galindo" userId="98788cea-9b2d-4023-9b64-43c6e40044f1" providerId="ADAL" clId="{F166EC09-3BFB-4A2D-989B-0E9A2FD3C821}" dt="2023-09-21T08:07:14.059" v="41" actId="478"/>
          <ac:spMkLst>
            <pc:docMk/>
            <pc:sldMk cId="2114658580" sldId="2147473795"/>
            <ac:spMk id="7" creationId="{FC8064F3-4CDE-7B15-1780-0804457DDAF7}"/>
          </ac:spMkLst>
        </pc:spChg>
        <pc:spChg chg="del">
          <ac:chgData name="Patricia Galindo" userId="98788cea-9b2d-4023-9b64-43c6e40044f1" providerId="ADAL" clId="{F166EC09-3BFB-4A2D-989B-0E9A2FD3C821}" dt="2023-09-21T08:07:14.059" v="41" actId="478"/>
          <ac:spMkLst>
            <pc:docMk/>
            <pc:sldMk cId="2114658580" sldId="2147473795"/>
            <ac:spMk id="9" creationId="{C52BB9EC-4F84-1594-4022-813EE57A5751}"/>
          </ac:spMkLst>
        </pc:spChg>
        <pc:spChg chg="del">
          <ac:chgData name="Patricia Galindo" userId="98788cea-9b2d-4023-9b64-43c6e40044f1" providerId="ADAL" clId="{F166EC09-3BFB-4A2D-989B-0E9A2FD3C821}" dt="2023-09-21T08:07:14.059" v="41" actId="478"/>
          <ac:spMkLst>
            <pc:docMk/>
            <pc:sldMk cId="2114658580" sldId="2147473795"/>
            <ac:spMk id="10" creationId="{8A0FFA47-C4D8-53EC-22CA-53A0C6407E56}"/>
          </ac:spMkLst>
        </pc:spChg>
        <pc:picChg chg="add mod">
          <ac:chgData name="Patricia Galindo" userId="98788cea-9b2d-4023-9b64-43c6e40044f1" providerId="ADAL" clId="{F166EC09-3BFB-4A2D-989B-0E9A2FD3C821}" dt="2023-09-21T08:07:16.232" v="42"/>
          <ac:picMkLst>
            <pc:docMk/>
            <pc:sldMk cId="2114658580" sldId="2147473795"/>
            <ac:picMk id="4" creationId="{6BEC3718-5AB5-09D7-B3FC-051A82273A15}"/>
          </ac:picMkLst>
        </pc:picChg>
        <pc:cxnChg chg="del">
          <ac:chgData name="Patricia Galindo" userId="98788cea-9b2d-4023-9b64-43c6e40044f1" providerId="ADAL" clId="{F166EC09-3BFB-4A2D-989B-0E9A2FD3C821}" dt="2023-09-21T08:07:14.059" v="41" actId="478"/>
          <ac:cxnSpMkLst>
            <pc:docMk/>
            <pc:sldMk cId="2114658580" sldId="2147473795"/>
            <ac:cxnSpMk id="2" creationId="{1237CC38-38CF-BEB1-DCA7-76989BAA15F6}"/>
          </ac:cxnSpMkLst>
        </pc:cxnChg>
      </pc:sldChg>
      <pc:sldChg chg="addSp delSp modSp mod">
        <pc:chgData name="Patricia Galindo" userId="98788cea-9b2d-4023-9b64-43c6e40044f1" providerId="ADAL" clId="{F166EC09-3BFB-4A2D-989B-0E9A2FD3C821}" dt="2023-09-21T08:07:28.211" v="47"/>
        <pc:sldMkLst>
          <pc:docMk/>
          <pc:sldMk cId="1912212418" sldId="2147473797"/>
        </pc:sldMkLst>
        <pc:spChg chg="del mod">
          <ac:chgData name="Patricia Galindo" userId="98788cea-9b2d-4023-9b64-43c6e40044f1" providerId="ADAL" clId="{F166EC09-3BFB-4A2D-989B-0E9A2FD3C821}" dt="2023-09-21T08:07:26.278" v="46" actId="478"/>
          <ac:spMkLst>
            <pc:docMk/>
            <pc:sldMk cId="1912212418" sldId="2147473797"/>
            <ac:spMk id="3" creationId="{A2DE9ACD-33A7-3A41-80A7-A9980CFDE375}"/>
          </ac:spMkLst>
        </pc:spChg>
        <pc:picChg chg="add mod">
          <ac:chgData name="Patricia Galindo" userId="98788cea-9b2d-4023-9b64-43c6e40044f1" providerId="ADAL" clId="{F166EC09-3BFB-4A2D-989B-0E9A2FD3C821}" dt="2023-09-21T08:07:28.211" v="47"/>
          <ac:picMkLst>
            <pc:docMk/>
            <pc:sldMk cId="1912212418" sldId="2147473797"/>
            <ac:picMk id="4" creationId="{A7A0D169-EC28-195C-7B09-EF54B999C69A}"/>
          </ac:picMkLst>
        </pc:picChg>
      </pc:sldChg>
      <pc:sldChg chg="addSp delSp modSp mod">
        <pc:chgData name="Patricia Galindo" userId="98788cea-9b2d-4023-9b64-43c6e40044f1" providerId="ADAL" clId="{F166EC09-3BFB-4A2D-989B-0E9A2FD3C821}" dt="2023-09-21T08:07:23.530" v="44"/>
        <pc:sldMkLst>
          <pc:docMk/>
          <pc:sldMk cId="2661560791" sldId="2147473798"/>
        </pc:sldMkLst>
        <pc:spChg chg="del">
          <ac:chgData name="Patricia Galindo" userId="98788cea-9b2d-4023-9b64-43c6e40044f1" providerId="ADAL" clId="{F166EC09-3BFB-4A2D-989B-0E9A2FD3C821}" dt="2023-09-21T08:07:21.321" v="43" actId="478"/>
          <ac:spMkLst>
            <pc:docMk/>
            <pc:sldMk cId="2661560791" sldId="2147473798"/>
            <ac:spMk id="2" creationId="{50B2DDE5-9D6A-0F4B-8BDB-0A8FB17B84C7}"/>
          </ac:spMkLst>
        </pc:spChg>
        <pc:spChg chg="del">
          <ac:chgData name="Patricia Galindo" userId="98788cea-9b2d-4023-9b64-43c6e40044f1" providerId="ADAL" clId="{F166EC09-3BFB-4A2D-989B-0E9A2FD3C821}" dt="2023-09-21T08:07:21.321" v="43" actId="478"/>
          <ac:spMkLst>
            <pc:docMk/>
            <pc:sldMk cId="2661560791" sldId="2147473798"/>
            <ac:spMk id="3" creationId="{A0C6BDF7-DE50-F145-EDA9-41A0FB41BFB3}"/>
          </ac:spMkLst>
        </pc:spChg>
        <pc:spChg chg="del">
          <ac:chgData name="Patricia Galindo" userId="98788cea-9b2d-4023-9b64-43c6e40044f1" providerId="ADAL" clId="{F166EC09-3BFB-4A2D-989B-0E9A2FD3C821}" dt="2023-09-21T08:07:21.321" v="43" actId="478"/>
          <ac:spMkLst>
            <pc:docMk/>
            <pc:sldMk cId="2661560791" sldId="2147473798"/>
            <ac:spMk id="4" creationId="{72FF29B6-7D36-35FA-DE52-39E58E3DC572}"/>
          </ac:spMkLst>
        </pc:spChg>
        <pc:spChg chg="del">
          <ac:chgData name="Patricia Galindo" userId="98788cea-9b2d-4023-9b64-43c6e40044f1" providerId="ADAL" clId="{F166EC09-3BFB-4A2D-989B-0E9A2FD3C821}" dt="2023-09-21T08:07:21.321" v="43" actId="478"/>
          <ac:spMkLst>
            <pc:docMk/>
            <pc:sldMk cId="2661560791" sldId="2147473798"/>
            <ac:spMk id="5" creationId="{5664D242-4F94-BE81-4880-A065E6FA8F16}"/>
          </ac:spMkLst>
        </pc:spChg>
        <pc:picChg chg="add mod">
          <ac:chgData name="Patricia Galindo" userId="98788cea-9b2d-4023-9b64-43c6e40044f1" providerId="ADAL" clId="{F166EC09-3BFB-4A2D-989B-0E9A2FD3C821}" dt="2023-09-21T08:07:23.530" v="44"/>
          <ac:picMkLst>
            <pc:docMk/>
            <pc:sldMk cId="2661560791" sldId="2147473798"/>
            <ac:picMk id="8" creationId="{AAE17347-D7B3-1B7E-0E4F-B3FFF3C7FD54}"/>
          </ac:picMkLst>
        </pc:picChg>
        <pc:cxnChg chg="del">
          <ac:chgData name="Patricia Galindo" userId="98788cea-9b2d-4023-9b64-43c6e40044f1" providerId="ADAL" clId="{F166EC09-3BFB-4A2D-989B-0E9A2FD3C821}" dt="2023-09-21T08:07:21.321" v="43" actId="478"/>
          <ac:cxnSpMkLst>
            <pc:docMk/>
            <pc:sldMk cId="2661560791" sldId="2147473798"/>
            <ac:cxnSpMk id="6" creationId="{63EC7513-6F3F-CDBC-EAB6-BDCAAD61D257}"/>
          </ac:cxnSpMkLst>
        </pc:cxnChg>
      </pc:sldChg>
      <pc:sldChg chg="addSp delSp modSp mod">
        <pc:chgData name="Patricia Galindo" userId="98788cea-9b2d-4023-9b64-43c6e40044f1" providerId="ADAL" clId="{F166EC09-3BFB-4A2D-989B-0E9A2FD3C821}" dt="2023-09-21T08:07:33.134" v="49"/>
        <pc:sldMkLst>
          <pc:docMk/>
          <pc:sldMk cId="2696331225" sldId="2147473799"/>
        </pc:sldMkLst>
        <pc:spChg chg="del">
          <ac:chgData name="Patricia Galindo" userId="98788cea-9b2d-4023-9b64-43c6e40044f1" providerId="ADAL" clId="{F166EC09-3BFB-4A2D-989B-0E9A2FD3C821}" dt="2023-09-21T08:07:31.180" v="48" actId="478"/>
          <ac:spMkLst>
            <pc:docMk/>
            <pc:sldMk cId="2696331225" sldId="2147473799"/>
            <ac:spMk id="2" creationId="{4C6C9999-EC0E-8624-424E-738D6503B71B}"/>
          </ac:spMkLst>
        </pc:spChg>
        <pc:spChg chg="del">
          <ac:chgData name="Patricia Galindo" userId="98788cea-9b2d-4023-9b64-43c6e40044f1" providerId="ADAL" clId="{F166EC09-3BFB-4A2D-989B-0E9A2FD3C821}" dt="2023-09-21T08:07:31.180" v="48" actId="478"/>
          <ac:spMkLst>
            <pc:docMk/>
            <pc:sldMk cId="2696331225" sldId="2147473799"/>
            <ac:spMk id="3" creationId="{3C0EDBA6-AA6D-0949-8912-CBEF65E992BE}"/>
          </ac:spMkLst>
        </pc:spChg>
        <pc:spChg chg="del">
          <ac:chgData name="Patricia Galindo" userId="98788cea-9b2d-4023-9b64-43c6e40044f1" providerId="ADAL" clId="{F166EC09-3BFB-4A2D-989B-0E9A2FD3C821}" dt="2023-09-21T08:07:31.180" v="48" actId="478"/>
          <ac:spMkLst>
            <pc:docMk/>
            <pc:sldMk cId="2696331225" sldId="2147473799"/>
            <ac:spMk id="4" creationId="{66959429-EC48-3140-8510-E5A6A7AFC48C}"/>
          </ac:spMkLst>
        </pc:spChg>
        <pc:spChg chg="del">
          <ac:chgData name="Patricia Galindo" userId="98788cea-9b2d-4023-9b64-43c6e40044f1" providerId="ADAL" clId="{F166EC09-3BFB-4A2D-989B-0E9A2FD3C821}" dt="2023-09-21T08:07:31.180" v="48" actId="478"/>
          <ac:spMkLst>
            <pc:docMk/>
            <pc:sldMk cId="2696331225" sldId="2147473799"/>
            <ac:spMk id="6" creationId="{15B436DA-0895-4152-B694-E2AFA4BB56D4}"/>
          </ac:spMkLst>
        </pc:spChg>
        <pc:spChg chg="del">
          <ac:chgData name="Patricia Galindo" userId="98788cea-9b2d-4023-9b64-43c6e40044f1" providerId="ADAL" clId="{F166EC09-3BFB-4A2D-989B-0E9A2FD3C821}" dt="2023-09-21T08:07:31.180" v="48" actId="478"/>
          <ac:spMkLst>
            <pc:docMk/>
            <pc:sldMk cId="2696331225" sldId="2147473799"/>
            <ac:spMk id="7" creationId="{69127495-290A-99B9-F634-C3A22DCD1AB7}"/>
          </ac:spMkLst>
        </pc:spChg>
        <pc:spChg chg="del">
          <ac:chgData name="Patricia Galindo" userId="98788cea-9b2d-4023-9b64-43c6e40044f1" providerId="ADAL" clId="{F166EC09-3BFB-4A2D-989B-0E9A2FD3C821}" dt="2023-09-21T08:07:31.180" v="48" actId="478"/>
          <ac:spMkLst>
            <pc:docMk/>
            <pc:sldMk cId="2696331225" sldId="2147473799"/>
            <ac:spMk id="8" creationId="{3FCFE08D-BE6D-B043-9C13-45065BA0AE5C}"/>
          </ac:spMkLst>
        </pc:spChg>
        <pc:spChg chg="del">
          <ac:chgData name="Patricia Galindo" userId="98788cea-9b2d-4023-9b64-43c6e40044f1" providerId="ADAL" clId="{F166EC09-3BFB-4A2D-989B-0E9A2FD3C821}" dt="2023-09-21T08:07:31.180" v="48" actId="478"/>
          <ac:spMkLst>
            <pc:docMk/>
            <pc:sldMk cId="2696331225" sldId="2147473799"/>
            <ac:spMk id="9" creationId="{4D51368A-26C1-A939-CFAD-D67A0E92FE0A}"/>
          </ac:spMkLst>
        </pc:spChg>
        <pc:picChg chg="add mod">
          <ac:chgData name="Patricia Galindo" userId="98788cea-9b2d-4023-9b64-43c6e40044f1" providerId="ADAL" clId="{F166EC09-3BFB-4A2D-989B-0E9A2FD3C821}" dt="2023-09-21T08:07:33.134" v="49"/>
          <ac:picMkLst>
            <pc:docMk/>
            <pc:sldMk cId="2696331225" sldId="2147473799"/>
            <ac:picMk id="11" creationId="{9717C8C3-159D-A406-3125-D63A494857E0}"/>
          </ac:picMkLst>
        </pc:picChg>
        <pc:cxnChg chg="del">
          <ac:chgData name="Patricia Galindo" userId="98788cea-9b2d-4023-9b64-43c6e40044f1" providerId="ADAL" clId="{F166EC09-3BFB-4A2D-989B-0E9A2FD3C821}" dt="2023-09-21T08:07:31.180" v="48" actId="478"/>
          <ac:cxnSpMkLst>
            <pc:docMk/>
            <pc:sldMk cId="2696331225" sldId="2147473799"/>
            <ac:cxnSpMk id="5" creationId="{CBAB8B06-6301-FF7E-9815-4DB1E27632FD}"/>
          </ac:cxnSpMkLst>
        </pc:cxnChg>
      </pc:sldChg>
      <pc:sldChg chg="addSp delSp modSp mod ord">
        <pc:chgData name="Patricia Galindo" userId="98788cea-9b2d-4023-9b64-43c6e40044f1" providerId="ADAL" clId="{F166EC09-3BFB-4A2D-989B-0E9A2FD3C821}" dt="2023-09-21T08:13:59.448" v="56"/>
        <pc:sldMkLst>
          <pc:docMk/>
          <pc:sldMk cId="206132107" sldId="2147473800"/>
        </pc:sldMkLst>
        <pc:spChg chg="del">
          <ac:chgData name="Patricia Galindo" userId="98788cea-9b2d-4023-9b64-43c6e40044f1" providerId="ADAL" clId="{F166EC09-3BFB-4A2D-989B-0E9A2FD3C821}" dt="2023-09-21T08:13:47.364" v="53" actId="478"/>
          <ac:spMkLst>
            <pc:docMk/>
            <pc:sldMk cId="206132107" sldId="2147473800"/>
            <ac:spMk id="2" creationId="{50B2DDE5-9D6A-0F4B-8BDB-0A8FB17B84C7}"/>
          </ac:spMkLst>
        </pc:spChg>
        <pc:spChg chg="del">
          <ac:chgData name="Patricia Galindo" userId="98788cea-9b2d-4023-9b64-43c6e40044f1" providerId="ADAL" clId="{F166EC09-3BFB-4A2D-989B-0E9A2FD3C821}" dt="2023-09-21T08:13:44.543" v="52" actId="478"/>
          <ac:spMkLst>
            <pc:docMk/>
            <pc:sldMk cId="206132107" sldId="2147473800"/>
            <ac:spMk id="3" creationId="{A0C6BDF7-DE50-F145-EDA9-41A0FB41BFB3}"/>
          </ac:spMkLst>
        </pc:spChg>
        <pc:spChg chg="del">
          <ac:chgData name="Patricia Galindo" userId="98788cea-9b2d-4023-9b64-43c6e40044f1" providerId="ADAL" clId="{F166EC09-3BFB-4A2D-989B-0E9A2FD3C821}" dt="2023-09-21T08:13:44.543" v="52" actId="478"/>
          <ac:spMkLst>
            <pc:docMk/>
            <pc:sldMk cId="206132107" sldId="2147473800"/>
            <ac:spMk id="4" creationId="{7B6FED72-CC73-D057-37C0-CDB5B3F82816}"/>
          </ac:spMkLst>
        </pc:spChg>
        <pc:spChg chg="del">
          <ac:chgData name="Patricia Galindo" userId="98788cea-9b2d-4023-9b64-43c6e40044f1" providerId="ADAL" clId="{F166EC09-3BFB-4A2D-989B-0E9A2FD3C821}" dt="2023-09-21T08:13:44.543" v="52" actId="478"/>
          <ac:spMkLst>
            <pc:docMk/>
            <pc:sldMk cId="206132107" sldId="2147473800"/>
            <ac:spMk id="5" creationId="{880D502F-DB4A-5B4B-DB8E-B4DAD37941FF}"/>
          </ac:spMkLst>
        </pc:spChg>
        <pc:spChg chg="del">
          <ac:chgData name="Patricia Galindo" userId="98788cea-9b2d-4023-9b64-43c6e40044f1" providerId="ADAL" clId="{F166EC09-3BFB-4A2D-989B-0E9A2FD3C821}" dt="2023-09-21T08:13:44.543" v="52" actId="478"/>
          <ac:spMkLst>
            <pc:docMk/>
            <pc:sldMk cId="206132107" sldId="2147473800"/>
            <ac:spMk id="6" creationId="{75834BEB-3A64-3262-9127-6CF469694936}"/>
          </ac:spMkLst>
        </pc:spChg>
        <pc:spChg chg="del">
          <ac:chgData name="Patricia Galindo" userId="98788cea-9b2d-4023-9b64-43c6e40044f1" providerId="ADAL" clId="{F166EC09-3BFB-4A2D-989B-0E9A2FD3C821}" dt="2023-09-21T08:13:44.543" v="52" actId="478"/>
          <ac:spMkLst>
            <pc:docMk/>
            <pc:sldMk cId="206132107" sldId="2147473800"/>
            <ac:spMk id="7" creationId="{8BC2CBD8-6C76-F1FD-16B7-99A14E99BC17}"/>
          </ac:spMkLst>
        </pc:spChg>
        <pc:spChg chg="del">
          <ac:chgData name="Patricia Galindo" userId="98788cea-9b2d-4023-9b64-43c6e40044f1" providerId="ADAL" clId="{F166EC09-3BFB-4A2D-989B-0E9A2FD3C821}" dt="2023-09-21T08:13:44.543" v="52" actId="478"/>
          <ac:spMkLst>
            <pc:docMk/>
            <pc:sldMk cId="206132107" sldId="2147473800"/>
            <ac:spMk id="8" creationId="{F888524B-E8AC-F71E-99AB-7EC43D444BBD}"/>
          </ac:spMkLst>
        </pc:spChg>
        <pc:spChg chg="del">
          <ac:chgData name="Patricia Galindo" userId="98788cea-9b2d-4023-9b64-43c6e40044f1" providerId="ADAL" clId="{F166EC09-3BFB-4A2D-989B-0E9A2FD3C821}" dt="2023-09-21T08:13:44.543" v="52" actId="478"/>
          <ac:spMkLst>
            <pc:docMk/>
            <pc:sldMk cId="206132107" sldId="2147473800"/>
            <ac:spMk id="9" creationId="{D9F4B41C-0DBA-2A3B-0FF9-30366DBCEA80}"/>
          </ac:spMkLst>
        </pc:spChg>
        <pc:spChg chg="del">
          <ac:chgData name="Patricia Galindo" userId="98788cea-9b2d-4023-9b64-43c6e40044f1" providerId="ADAL" clId="{F166EC09-3BFB-4A2D-989B-0E9A2FD3C821}" dt="2023-09-21T08:13:44.543" v="52" actId="478"/>
          <ac:spMkLst>
            <pc:docMk/>
            <pc:sldMk cId="206132107" sldId="2147473800"/>
            <ac:spMk id="10" creationId="{FF3C8DAB-9CFE-8EF5-9EE3-C918E5E321B9}"/>
          </ac:spMkLst>
        </pc:spChg>
        <pc:spChg chg="del">
          <ac:chgData name="Patricia Galindo" userId="98788cea-9b2d-4023-9b64-43c6e40044f1" providerId="ADAL" clId="{F166EC09-3BFB-4A2D-989B-0E9A2FD3C821}" dt="2023-09-21T08:13:44.543" v="52" actId="478"/>
          <ac:spMkLst>
            <pc:docMk/>
            <pc:sldMk cId="206132107" sldId="2147473800"/>
            <ac:spMk id="11" creationId="{190EBCD3-6DE9-D415-8C03-102842DF4120}"/>
          </ac:spMkLst>
        </pc:spChg>
        <pc:spChg chg="del">
          <ac:chgData name="Patricia Galindo" userId="98788cea-9b2d-4023-9b64-43c6e40044f1" providerId="ADAL" clId="{F166EC09-3BFB-4A2D-989B-0E9A2FD3C821}" dt="2023-09-21T08:13:44.543" v="52" actId="478"/>
          <ac:spMkLst>
            <pc:docMk/>
            <pc:sldMk cId="206132107" sldId="2147473800"/>
            <ac:spMk id="13" creationId="{B8A18EDA-B6AC-59E1-7361-E301C24F51E7}"/>
          </ac:spMkLst>
        </pc:spChg>
        <pc:picChg chg="add del mod">
          <ac:chgData name="Patricia Galindo" userId="98788cea-9b2d-4023-9b64-43c6e40044f1" providerId="ADAL" clId="{F166EC09-3BFB-4A2D-989B-0E9A2FD3C821}" dt="2023-09-21T08:13:57.550" v="55" actId="478"/>
          <ac:picMkLst>
            <pc:docMk/>
            <pc:sldMk cId="206132107" sldId="2147473800"/>
            <ac:picMk id="14" creationId="{0A0A32B6-A66A-DD82-D3E0-F9191A5882AD}"/>
          </ac:picMkLst>
        </pc:picChg>
        <pc:picChg chg="add mod">
          <ac:chgData name="Patricia Galindo" userId="98788cea-9b2d-4023-9b64-43c6e40044f1" providerId="ADAL" clId="{F166EC09-3BFB-4A2D-989B-0E9A2FD3C821}" dt="2023-09-21T08:13:59.448" v="56"/>
          <ac:picMkLst>
            <pc:docMk/>
            <pc:sldMk cId="206132107" sldId="2147473800"/>
            <ac:picMk id="16" creationId="{0B343E7A-9766-CB4D-3C47-AB2A476486EF}"/>
          </ac:picMkLst>
        </pc:picChg>
      </pc:sldChg>
      <pc:sldChg chg="addSp delSp modSp mod">
        <pc:chgData name="Patricia Galindo" userId="98788cea-9b2d-4023-9b64-43c6e40044f1" providerId="ADAL" clId="{F166EC09-3BFB-4A2D-989B-0E9A2FD3C821}" dt="2023-09-21T08:14:08.181" v="59"/>
        <pc:sldMkLst>
          <pc:docMk/>
          <pc:sldMk cId="1723842776" sldId="2147473801"/>
        </pc:sldMkLst>
        <pc:spChg chg="del">
          <ac:chgData name="Patricia Galindo" userId="98788cea-9b2d-4023-9b64-43c6e40044f1" providerId="ADAL" clId="{F166EC09-3BFB-4A2D-989B-0E9A2FD3C821}" dt="2023-09-21T08:14:06.122" v="58" actId="478"/>
          <ac:spMkLst>
            <pc:docMk/>
            <pc:sldMk cId="1723842776" sldId="2147473801"/>
            <ac:spMk id="2" creationId="{50B2DDE5-9D6A-0F4B-8BDB-0A8FB17B84C7}"/>
          </ac:spMkLst>
        </pc:spChg>
        <pc:spChg chg="del">
          <ac:chgData name="Patricia Galindo" userId="98788cea-9b2d-4023-9b64-43c6e40044f1" providerId="ADAL" clId="{F166EC09-3BFB-4A2D-989B-0E9A2FD3C821}" dt="2023-09-21T08:14:03.620" v="57" actId="478"/>
          <ac:spMkLst>
            <pc:docMk/>
            <pc:sldMk cId="1723842776" sldId="2147473801"/>
            <ac:spMk id="3" creationId="{A0C6BDF7-DE50-F145-EDA9-41A0FB41BFB3}"/>
          </ac:spMkLst>
        </pc:spChg>
        <pc:spChg chg="del">
          <ac:chgData name="Patricia Galindo" userId="98788cea-9b2d-4023-9b64-43c6e40044f1" providerId="ADAL" clId="{F166EC09-3BFB-4A2D-989B-0E9A2FD3C821}" dt="2023-09-21T08:14:03.620" v="57" actId="478"/>
          <ac:spMkLst>
            <pc:docMk/>
            <pc:sldMk cId="1723842776" sldId="2147473801"/>
            <ac:spMk id="4" creationId="{C5CF4D37-988B-A4CB-B2CD-214E1D5DC6E9}"/>
          </ac:spMkLst>
        </pc:spChg>
        <pc:spChg chg="del">
          <ac:chgData name="Patricia Galindo" userId="98788cea-9b2d-4023-9b64-43c6e40044f1" providerId="ADAL" clId="{F166EC09-3BFB-4A2D-989B-0E9A2FD3C821}" dt="2023-09-21T08:14:03.620" v="57" actId="478"/>
          <ac:spMkLst>
            <pc:docMk/>
            <pc:sldMk cId="1723842776" sldId="2147473801"/>
            <ac:spMk id="5" creationId="{CFBB9826-AA1C-39AE-67E6-3E47101D1DB8}"/>
          </ac:spMkLst>
        </pc:spChg>
        <pc:spChg chg="del">
          <ac:chgData name="Patricia Galindo" userId="98788cea-9b2d-4023-9b64-43c6e40044f1" providerId="ADAL" clId="{F166EC09-3BFB-4A2D-989B-0E9A2FD3C821}" dt="2023-09-21T08:14:03.620" v="57" actId="478"/>
          <ac:spMkLst>
            <pc:docMk/>
            <pc:sldMk cId="1723842776" sldId="2147473801"/>
            <ac:spMk id="6" creationId="{75834BEB-3A64-3262-9127-6CF469694936}"/>
          </ac:spMkLst>
        </pc:spChg>
        <pc:spChg chg="del">
          <ac:chgData name="Patricia Galindo" userId="98788cea-9b2d-4023-9b64-43c6e40044f1" providerId="ADAL" clId="{F166EC09-3BFB-4A2D-989B-0E9A2FD3C821}" dt="2023-09-21T08:14:03.620" v="57" actId="478"/>
          <ac:spMkLst>
            <pc:docMk/>
            <pc:sldMk cId="1723842776" sldId="2147473801"/>
            <ac:spMk id="7" creationId="{CF468FC5-7E9C-4763-4B75-5EED9B99525C}"/>
          </ac:spMkLst>
        </pc:spChg>
        <pc:spChg chg="del">
          <ac:chgData name="Patricia Galindo" userId="98788cea-9b2d-4023-9b64-43c6e40044f1" providerId="ADAL" clId="{F166EC09-3BFB-4A2D-989B-0E9A2FD3C821}" dt="2023-09-21T08:14:03.620" v="57" actId="478"/>
          <ac:spMkLst>
            <pc:docMk/>
            <pc:sldMk cId="1723842776" sldId="2147473801"/>
            <ac:spMk id="8" creationId="{255AAEB7-B386-4F4C-29C6-9B6C0ADFAB6E}"/>
          </ac:spMkLst>
        </pc:spChg>
        <pc:spChg chg="del">
          <ac:chgData name="Patricia Galindo" userId="98788cea-9b2d-4023-9b64-43c6e40044f1" providerId="ADAL" clId="{F166EC09-3BFB-4A2D-989B-0E9A2FD3C821}" dt="2023-09-21T08:14:03.620" v="57" actId="478"/>
          <ac:spMkLst>
            <pc:docMk/>
            <pc:sldMk cId="1723842776" sldId="2147473801"/>
            <ac:spMk id="9" creationId="{85907B48-88B7-58A6-A746-A23AC9D3D6E8}"/>
          </ac:spMkLst>
        </pc:spChg>
        <pc:spChg chg="del">
          <ac:chgData name="Patricia Galindo" userId="98788cea-9b2d-4023-9b64-43c6e40044f1" providerId="ADAL" clId="{F166EC09-3BFB-4A2D-989B-0E9A2FD3C821}" dt="2023-09-21T08:14:03.620" v="57" actId="478"/>
          <ac:spMkLst>
            <pc:docMk/>
            <pc:sldMk cId="1723842776" sldId="2147473801"/>
            <ac:spMk id="10" creationId="{044F040A-2FD7-B659-1D18-24A66D7BB90E}"/>
          </ac:spMkLst>
        </pc:spChg>
        <pc:spChg chg="del">
          <ac:chgData name="Patricia Galindo" userId="98788cea-9b2d-4023-9b64-43c6e40044f1" providerId="ADAL" clId="{F166EC09-3BFB-4A2D-989B-0E9A2FD3C821}" dt="2023-09-21T08:14:03.620" v="57" actId="478"/>
          <ac:spMkLst>
            <pc:docMk/>
            <pc:sldMk cId="1723842776" sldId="2147473801"/>
            <ac:spMk id="11" creationId="{17FE374E-3E54-9B31-A091-54CC682013EB}"/>
          </ac:spMkLst>
        </pc:spChg>
        <pc:spChg chg="del">
          <ac:chgData name="Patricia Galindo" userId="98788cea-9b2d-4023-9b64-43c6e40044f1" providerId="ADAL" clId="{F166EC09-3BFB-4A2D-989B-0E9A2FD3C821}" dt="2023-09-21T08:14:03.620" v="57" actId="478"/>
          <ac:spMkLst>
            <pc:docMk/>
            <pc:sldMk cId="1723842776" sldId="2147473801"/>
            <ac:spMk id="12" creationId="{C1742291-A5DA-F952-C167-0BA61DC5540D}"/>
          </ac:spMkLst>
        </pc:spChg>
        <pc:picChg chg="add mod">
          <ac:chgData name="Patricia Galindo" userId="98788cea-9b2d-4023-9b64-43c6e40044f1" providerId="ADAL" clId="{F166EC09-3BFB-4A2D-989B-0E9A2FD3C821}" dt="2023-09-21T08:14:08.181" v="59"/>
          <ac:picMkLst>
            <pc:docMk/>
            <pc:sldMk cId="1723842776" sldId="2147473801"/>
            <ac:picMk id="14" creationId="{30BB76FB-211D-5570-D51C-9CDB1B7681F7}"/>
          </ac:picMkLst>
        </pc:picChg>
      </pc:sldChg>
      <pc:sldChg chg="addSp delSp modSp add del mod">
        <pc:chgData name="Patricia Galindo" userId="98788cea-9b2d-4023-9b64-43c6e40044f1" providerId="ADAL" clId="{F166EC09-3BFB-4A2D-989B-0E9A2FD3C821}" dt="2023-09-21T08:14:46.127" v="68"/>
        <pc:sldMkLst>
          <pc:docMk/>
          <pc:sldMk cId="2148760243" sldId="2147473802"/>
        </pc:sldMkLst>
        <pc:spChg chg="del">
          <ac:chgData name="Patricia Galindo" userId="98788cea-9b2d-4023-9b64-43c6e40044f1" providerId="ADAL" clId="{F166EC09-3BFB-4A2D-989B-0E9A2FD3C821}" dt="2023-09-21T08:14:15.162" v="61" actId="478"/>
          <ac:spMkLst>
            <pc:docMk/>
            <pc:sldMk cId="2148760243" sldId="2147473802"/>
            <ac:spMk id="2" creationId="{B07817F1-6CBE-3448-E1F6-8554C6EA82EA}"/>
          </ac:spMkLst>
        </pc:spChg>
        <pc:spChg chg="del">
          <ac:chgData name="Patricia Galindo" userId="98788cea-9b2d-4023-9b64-43c6e40044f1" providerId="ADAL" clId="{F166EC09-3BFB-4A2D-989B-0E9A2FD3C821}" dt="2023-09-21T08:14:12.262" v="60" actId="478"/>
          <ac:spMkLst>
            <pc:docMk/>
            <pc:sldMk cId="2148760243" sldId="2147473802"/>
            <ac:spMk id="3" creationId="{BD70108B-A69C-D427-2BEF-A976F450E331}"/>
          </ac:spMkLst>
        </pc:spChg>
        <pc:spChg chg="del">
          <ac:chgData name="Patricia Galindo" userId="98788cea-9b2d-4023-9b64-43c6e40044f1" providerId="ADAL" clId="{F166EC09-3BFB-4A2D-989B-0E9A2FD3C821}" dt="2023-09-21T08:14:12.262" v="60" actId="478"/>
          <ac:spMkLst>
            <pc:docMk/>
            <pc:sldMk cId="2148760243" sldId="2147473802"/>
            <ac:spMk id="4" creationId="{691C70A5-C5CD-FFC2-DF2E-A3C1C3445857}"/>
          </ac:spMkLst>
        </pc:spChg>
        <pc:spChg chg="del">
          <ac:chgData name="Patricia Galindo" userId="98788cea-9b2d-4023-9b64-43c6e40044f1" providerId="ADAL" clId="{F166EC09-3BFB-4A2D-989B-0E9A2FD3C821}" dt="2023-09-21T08:14:12.262" v="60" actId="478"/>
          <ac:spMkLst>
            <pc:docMk/>
            <pc:sldMk cId="2148760243" sldId="2147473802"/>
            <ac:spMk id="6" creationId="{A12677A2-41B4-1896-47B9-A0D9977F6120}"/>
          </ac:spMkLst>
        </pc:spChg>
        <pc:picChg chg="add del mod">
          <ac:chgData name="Patricia Galindo" userId="98788cea-9b2d-4023-9b64-43c6e40044f1" providerId="ADAL" clId="{F166EC09-3BFB-4A2D-989B-0E9A2FD3C821}" dt="2023-09-21T08:14:43.325" v="67" actId="478"/>
          <ac:picMkLst>
            <pc:docMk/>
            <pc:sldMk cId="2148760243" sldId="2147473802"/>
            <ac:picMk id="8" creationId="{A803778D-3607-C8FC-57B8-DEEEBB3ED57B}"/>
          </ac:picMkLst>
        </pc:picChg>
        <pc:picChg chg="add mod">
          <ac:chgData name="Patricia Galindo" userId="98788cea-9b2d-4023-9b64-43c6e40044f1" providerId="ADAL" clId="{F166EC09-3BFB-4A2D-989B-0E9A2FD3C821}" dt="2023-09-21T08:14:46.127" v="68"/>
          <ac:picMkLst>
            <pc:docMk/>
            <pc:sldMk cId="2148760243" sldId="2147473802"/>
            <ac:picMk id="10" creationId="{F0F50870-B8C6-B19A-33AA-1CAF330DE993}"/>
          </ac:picMkLst>
        </pc:picChg>
        <pc:cxnChg chg="del">
          <ac:chgData name="Patricia Galindo" userId="98788cea-9b2d-4023-9b64-43c6e40044f1" providerId="ADAL" clId="{F166EC09-3BFB-4A2D-989B-0E9A2FD3C821}" dt="2023-09-21T08:14:12.262" v="60" actId="478"/>
          <ac:cxnSpMkLst>
            <pc:docMk/>
            <pc:sldMk cId="2148760243" sldId="2147473802"/>
            <ac:cxnSpMk id="5" creationId="{87BE7702-4748-F7C8-D4DF-15D4A7A02A0D}"/>
          </ac:cxnSpMkLst>
        </pc:cxnChg>
      </pc:sldChg>
      <pc:sldChg chg="addSp delSp modSp mod">
        <pc:chgData name="Patricia Galindo" userId="98788cea-9b2d-4023-9b64-43c6e40044f1" providerId="ADAL" clId="{F166EC09-3BFB-4A2D-989B-0E9A2FD3C821}" dt="2023-09-21T08:14:54.624" v="71"/>
        <pc:sldMkLst>
          <pc:docMk/>
          <pc:sldMk cId="3957423712" sldId="2147473803"/>
        </pc:sldMkLst>
        <pc:spChg chg="add del">
          <ac:chgData name="Patricia Galindo" userId="98788cea-9b2d-4023-9b64-43c6e40044f1" providerId="ADAL" clId="{F166EC09-3BFB-4A2D-989B-0E9A2FD3C821}" dt="2023-09-21T08:14:39.302" v="65" actId="478"/>
          <ac:spMkLst>
            <pc:docMk/>
            <pc:sldMk cId="3957423712" sldId="2147473803"/>
            <ac:spMk id="2" creationId="{54E79943-0487-FD7F-7DBF-A23BEBB025FF}"/>
          </ac:spMkLst>
        </pc:spChg>
        <pc:spChg chg="add del">
          <ac:chgData name="Patricia Galindo" userId="98788cea-9b2d-4023-9b64-43c6e40044f1" providerId="ADAL" clId="{F166EC09-3BFB-4A2D-989B-0E9A2FD3C821}" dt="2023-09-21T08:14:52.462" v="70" actId="478"/>
          <ac:spMkLst>
            <pc:docMk/>
            <pc:sldMk cId="3957423712" sldId="2147473803"/>
            <ac:spMk id="3" creationId="{00000000-0000-0000-0000-000000000000}"/>
          </ac:spMkLst>
        </pc:spChg>
        <pc:spChg chg="add del">
          <ac:chgData name="Patricia Galindo" userId="98788cea-9b2d-4023-9b64-43c6e40044f1" providerId="ADAL" clId="{F166EC09-3BFB-4A2D-989B-0E9A2FD3C821}" dt="2023-09-21T08:14:50.135" v="69" actId="478"/>
          <ac:spMkLst>
            <pc:docMk/>
            <pc:sldMk cId="3957423712" sldId="2147473803"/>
            <ac:spMk id="4" creationId="{E6C67C1D-87F7-F92B-0506-A852934F9DE0}"/>
          </ac:spMkLst>
        </pc:spChg>
        <pc:graphicFrameChg chg="add del">
          <ac:chgData name="Patricia Galindo" userId="98788cea-9b2d-4023-9b64-43c6e40044f1" providerId="ADAL" clId="{F166EC09-3BFB-4A2D-989B-0E9A2FD3C821}" dt="2023-09-21T08:14:50.135" v="69" actId="478"/>
          <ac:graphicFrameMkLst>
            <pc:docMk/>
            <pc:sldMk cId="3957423712" sldId="2147473803"/>
            <ac:graphicFrameMk id="2151" creationId="{00000000-0000-0000-0000-000000000000}"/>
          </ac:graphicFrameMkLst>
        </pc:graphicFrameChg>
        <pc:picChg chg="add mod">
          <ac:chgData name="Patricia Galindo" userId="98788cea-9b2d-4023-9b64-43c6e40044f1" providerId="ADAL" clId="{F166EC09-3BFB-4A2D-989B-0E9A2FD3C821}" dt="2023-09-21T08:14:54.624" v="71"/>
          <ac:picMkLst>
            <pc:docMk/>
            <pc:sldMk cId="3957423712" sldId="2147473803"/>
            <ac:picMk id="6" creationId="{095BFD49-D07F-E50E-62E9-C2DB7D03ADD0}"/>
          </ac:picMkLst>
        </pc:picChg>
      </pc:sldChg>
      <pc:sldChg chg="addSp delSp modSp mod">
        <pc:chgData name="Patricia Galindo" userId="98788cea-9b2d-4023-9b64-43c6e40044f1" providerId="ADAL" clId="{F166EC09-3BFB-4A2D-989B-0E9A2FD3C821}" dt="2023-09-21T08:05:49.877" v="19"/>
        <pc:sldMkLst>
          <pc:docMk/>
          <pc:sldMk cId="635781277" sldId="2147473805"/>
        </pc:sldMkLst>
        <pc:spChg chg="del">
          <ac:chgData name="Patricia Galindo" userId="98788cea-9b2d-4023-9b64-43c6e40044f1" providerId="ADAL" clId="{F166EC09-3BFB-4A2D-989B-0E9A2FD3C821}" dt="2023-09-21T08:05:47.307" v="18" actId="478"/>
          <ac:spMkLst>
            <pc:docMk/>
            <pc:sldMk cId="635781277" sldId="2147473805"/>
            <ac:spMk id="3" creationId="{A2DE9ACD-33A7-3A41-80A7-A9980CFDE375}"/>
          </ac:spMkLst>
        </pc:spChg>
        <pc:picChg chg="add mod">
          <ac:chgData name="Patricia Galindo" userId="98788cea-9b2d-4023-9b64-43c6e40044f1" providerId="ADAL" clId="{F166EC09-3BFB-4A2D-989B-0E9A2FD3C821}" dt="2023-09-21T08:05:49.877" v="19"/>
          <ac:picMkLst>
            <pc:docMk/>
            <pc:sldMk cId="635781277" sldId="2147473805"/>
            <ac:picMk id="4" creationId="{F6C9EF40-15B1-A680-A4C2-AA6C4C660515}"/>
          </ac:picMkLst>
        </pc:picChg>
      </pc:sldChg>
      <pc:sldChg chg="addSp delSp modSp mod">
        <pc:chgData name="Patricia Galindo" userId="98788cea-9b2d-4023-9b64-43c6e40044f1" providerId="ADAL" clId="{F166EC09-3BFB-4A2D-989B-0E9A2FD3C821}" dt="2023-09-21T08:05:59.134" v="22"/>
        <pc:sldMkLst>
          <pc:docMk/>
          <pc:sldMk cId="2047764510" sldId="2147473806"/>
        </pc:sldMkLst>
        <pc:spChg chg="del">
          <ac:chgData name="Patricia Galindo" userId="98788cea-9b2d-4023-9b64-43c6e40044f1" providerId="ADAL" clId="{F166EC09-3BFB-4A2D-989B-0E9A2FD3C821}" dt="2023-09-21T08:05:54.689" v="20" actId="478"/>
          <ac:spMkLst>
            <pc:docMk/>
            <pc:sldMk cId="2047764510" sldId="2147473806"/>
            <ac:spMk id="4" creationId="{A58E6B84-D6F7-1D4D-8B3C-49BA867DCE1E}"/>
          </ac:spMkLst>
        </pc:spChg>
        <pc:spChg chg="del">
          <ac:chgData name="Patricia Galindo" userId="98788cea-9b2d-4023-9b64-43c6e40044f1" providerId="ADAL" clId="{F166EC09-3BFB-4A2D-989B-0E9A2FD3C821}" dt="2023-09-21T08:05:54.689" v="20" actId="478"/>
          <ac:spMkLst>
            <pc:docMk/>
            <pc:sldMk cId="2047764510" sldId="2147473806"/>
            <ac:spMk id="6" creationId="{5E35E9F6-3F8E-FD43-A245-4AB18D412D72}"/>
          </ac:spMkLst>
        </pc:spChg>
        <pc:spChg chg="del">
          <ac:chgData name="Patricia Galindo" userId="98788cea-9b2d-4023-9b64-43c6e40044f1" providerId="ADAL" clId="{F166EC09-3BFB-4A2D-989B-0E9A2FD3C821}" dt="2023-09-21T08:05:57.027" v="21" actId="478"/>
          <ac:spMkLst>
            <pc:docMk/>
            <pc:sldMk cId="2047764510" sldId="2147473806"/>
            <ac:spMk id="7" creationId="{D3D89ED3-46FB-D549-9AED-36D42B49FAA1}"/>
          </ac:spMkLst>
        </pc:spChg>
        <pc:picChg chg="add mod">
          <ac:chgData name="Patricia Galindo" userId="98788cea-9b2d-4023-9b64-43c6e40044f1" providerId="ADAL" clId="{F166EC09-3BFB-4A2D-989B-0E9A2FD3C821}" dt="2023-09-21T08:05:59.134" v="22"/>
          <ac:picMkLst>
            <pc:docMk/>
            <pc:sldMk cId="2047764510" sldId="2147473806"/>
            <ac:picMk id="3" creationId="{A6F93E02-C358-8E80-CA16-6627236A5C47}"/>
          </ac:picMkLst>
        </pc:picChg>
        <pc:picChg chg="del">
          <ac:chgData name="Patricia Galindo" userId="98788cea-9b2d-4023-9b64-43c6e40044f1" providerId="ADAL" clId="{F166EC09-3BFB-4A2D-989B-0E9A2FD3C821}" dt="2023-09-21T08:05:54.689" v="20" actId="478"/>
          <ac:picMkLst>
            <pc:docMk/>
            <pc:sldMk cId="2047764510" sldId="2147473806"/>
            <ac:picMk id="5" creationId="{FAA2013F-CBD9-B643-A460-C5089CF884A5}"/>
          </ac:picMkLst>
        </pc:picChg>
        <pc:picChg chg="del">
          <ac:chgData name="Patricia Galindo" userId="98788cea-9b2d-4023-9b64-43c6e40044f1" providerId="ADAL" clId="{F166EC09-3BFB-4A2D-989B-0E9A2FD3C821}" dt="2023-09-21T08:05:54.689" v="20" actId="478"/>
          <ac:picMkLst>
            <pc:docMk/>
            <pc:sldMk cId="2047764510" sldId="2147473806"/>
            <ac:picMk id="8" creationId="{75B686D5-AAE0-254B-B103-AB654C9C372A}"/>
          </ac:picMkLst>
        </pc:picChg>
      </pc:sldChg>
      <pc:sldChg chg="addSp delSp modSp mod">
        <pc:chgData name="Patricia Galindo" userId="98788cea-9b2d-4023-9b64-43c6e40044f1" providerId="ADAL" clId="{F166EC09-3BFB-4A2D-989B-0E9A2FD3C821}" dt="2023-09-21T08:06:22.957" v="28"/>
        <pc:sldMkLst>
          <pc:docMk/>
          <pc:sldMk cId="2133469638" sldId="2147473807"/>
        </pc:sldMkLst>
        <pc:spChg chg="del">
          <ac:chgData name="Patricia Galindo" userId="98788cea-9b2d-4023-9b64-43c6e40044f1" providerId="ADAL" clId="{F166EC09-3BFB-4A2D-989B-0E9A2FD3C821}" dt="2023-09-21T08:06:19.140" v="27" actId="478"/>
          <ac:spMkLst>
            <pc:docMk/>
            <pc:sldMk cId="2133469638" sldId="2147473807"/>
            <ac:spMk id="2" creationId="{BB47882A-5993-AE70-B43B-77C2095C07CC}"/>
          </ac:spMkLst>
        </pc:spChg>
        <pc:spChg chg="del">
          <ac:chgData name="Patricia Galindo" userId="98788cea-9b2d-4023-9b64-43c6e40044f1" providerId="ADAL" clId="{F166EC09-3BFB-4A2D-989B-0E9A2FD3C821}" dt="2023-09-21T08:06:19.140" v="27" actId="478"/>
          <ac:spMkLst>
            <pc:docMk/>
            <pc:sldMk cId="2133469638" sldId="2147473807"/>
            <ac:spMk id="8" creationId="{0B237BD7-21DD-E442-C5F9-C4652EEAA3F4}"/>
          </ac:spMkLst>
        </pc:spChg>
        <pc:spChg chg="del">
          <ac:chgData name="Patricia Galindo" userId="98788cea-9b2d-4023-9b64-43c6e40044f1" providerId="ADAL" clId="{F166EC09-3BFB-4A2D-989B-0E9A2FD3C821}" dt="2023-09-21T08:06:19.140" v="27" actId="478"/>
          <ac:spMkLst>
            <pc:docMk/>
            <pc:sldMk cId="2133469638" sldId="2147473807"/>
            <ac:spMk id="9" creationId="{52779A2D-6F64-F851-2247-0469D5CE78FB}"/>
          </ac:spMkLst>
        </pc:spChg>
        <pc:picChg chg="add mod">
          <ac:chgData name="Patricia Galindo" userId="98788cea-9b2d-4023-9b64-43c6e40044f1" providerId="ADAL" clId="{F166EC09-3BFB-4A2D-989B-0E9A2FD3C821}" dt="2023-09-21T08:06:22.957" v="28"/>
          <ac:picMkLst>
            <pc:docMk/>
            <pc:sldMk cId="2133469638" sldId="2147473807"/>
            <ac:picMk id="4" creationId="{798ECFAE-D77B-A84C-37D7-E9100A02DAD0}"/>
          </ac:picMkLst>
        </pc:picChg>
        <pc:picChg chg="del">
          <ac:chgData name="Patricia Galindo" userId="98788cea-9b2d-4023-9b64-43c6e40044f1" providerId="ADAL" clId="{F166EC09-3BFB-4A2D-989B-0E9A2FD3C821}" dt="2023-09-21T08:06:19.140" v="27" actId="478"/>
          <ac:picMkLst>
            <pc:docMk/>
            <pc:sldMk cId="2133469638" sldId="2147473807"/>
            <ac:picMk id="5" creationId="{B701A30C-2814-BAEE-BF36-7C091B832AA1}"/>
          </ac:picMkLst>
        </pc:picChg>
      </pc:sldChg>
      <pc:sldChg chg="addSp delSp modSp mod">
        <pc:chgData name="Patricia Galindo" userId="98788cea-9b2d-4023-9b64-43c6e40044f1" providerId="ADAL" clId="{F166EC09-3BFB-4A2D-989B-0E9A2FD3C821}" dt="2023-09-21T08:06:31.198" v="30"/>
        <pc:sldMkLst>
          <pc:docMk/>
          <pc:sldMk cId="3470201528" sldId="2147473808"/>
        </pc:sldMkLst>
        <pc:spChg chg="del">
          <ac:chgData name="Patricia Galindo" userId="98788cea-9b2d-4023-9b64-43c6e40044f1" providerId="ADAL" clId="{F166EC09-3BFB-4A2D-989B-0E9A2FD3C821}" dt="2023-09-21T08:06:28.459" v="29" actId="478"/>
          <ac:spMkLst>
            <pc:docMk/>
            <pc:sldMk cId="3470201528" sldId="2147473808"/>
            <ac:spMk id="2" creationId="{FF4C8D19-B569-F4D0-52EB-EDEF6A7F523F}"/>
          </ac:spMkLst>
        </pc:spChg>
        <pc:spChg chg="del">
          <ac:chgData name="Patricia Galindo" userId="98788cea-9b2d-4023-9b64-43c6e40044f1" providerId="ADAL" clId="{F166EC09-3BFB-4A2D-989B-0E9A2FD3C821}" dt="2023-09-21T08:06:28.459" v="29" actId="478"/>
          <ac:spMkLst>
            <pc:docMk/>
            <pc:sldMk cId="3470201528" sldId="2147473808"/>
            <ac:spMk id="8" creationId="{7BAF7DDA-1C28-F92D-C819-9A03251DFE45}"/>
          </ac:spMkLst>
        </pc:spChg>
        <pc:spChg chg="del">
          <ac:chgData name="Patricia Galindo" userId="98788cea-9b2d-4023-9b64-43c6e40044f1" providerId="ADAL" clId="{F166EC09-3BFB-4A2D-989B-0E9A2FD3C821}" dt="2023-09-21T08:06:28.459" v="29" actId="478"/>
          <ac:spMkLst>
            <pc:docMk/>
            <pc:sldMk cId="3470201528" sldId="2147473808"/>
            <ac:spMk id="10" creationId="{CA17A146-82CB-BF4C-A0AB-E45166F4562E}"/>
          </ac:spMkLst>
        </pc:spChg>
        <pc:picChg chg="add mod">
          <ac:chgData name="Patricia Galindo" userId="98788cea-9b2d-4023-9b64-43c6e40044f1" providerId="ADAL" clId="{F166EC09-3BFB-4A2D-989B-0E9A2FD3C821}" dt="2023-09-21T08:06:31.198" v="30"/>
          <ac:picMkLst>
            <pc:docMk/>
            <pc:sldMk cId="3470201528" sldId="2147473808"/>
            <ac:picMk id="4" creationId="{80E162BC-2FFF-C436-374B-A8793DBC1FDF}"/>
          </ac:picMkLst>
        </pc:picChg>
        <pc:picChg chg="del">
          <ac:chgData name="Patricia Galindo" userId="98788cea-9b2d-4023-9b64-43c6e40044f1" providerId="ADAL" clId="{F166EC09-3BFB-4A2D-989B-0E9A2FD3C821}" dt="2023-09-21T08:06:28.459" v="29" actId="478"/>
          <ac:picMkLst>
            <pc:docMk/>
            <pc:sldMk cId="3470201528" sldId="2147473808"/>
            <ac:picMk id="7" creationId="{1560F86D-6DEF-9341-6E86-9E1F289C8281}"/>
          </ac:picMkLst>
        </pc:picChg>
      </pc:sldChg>
      <pc:sldChg chg="addSp delSp modSp mod">
        <pc:chgData name="Patricia Galindo" userId="98788cea-9b2d-4023-9b64-43c6e40044f1" providerId="ADAL" clId="{F166EC09-3BFB-4A2D-989B-0E9A2FD3C821}" dt="2023-09-21T08:06:50.771" v="34"/>
        <pc:sldMkLst>
          <pc:docMk/>
          <pc:sldMk cId="3793838538" sldId="2147473809"/>
        </pc:sldMkLst>
        <pc:spChg chg="del">
          <ac:chgData name="Patricia Galindo" userId="98788cea-9b2d-4023-9b64-43c6e40044f1" providerId="ADAL" clId="{F166EC09-3BFB-4A2D-989B-0E9A2FD3C821}" dt="2023-09-21T08:06:47.416" v="33" actId="478"/>
          <ac:spMkLst>
            <pc:docMk/>
            <pc:sldMk cId="3793838538" sldId="2147473809"/>
            <ac:spMk id="2" creationId="{EBB1C237-D21B-11B3-E8A2-972D26C3E081}"/>
          </ac:spMkLst>
        </pc:spChg>
        <pc:spChg chg="del">
          <ac:chgData name="Patricia Galindo" userId="98788cea-9b2d-4023-9b64-43c6e40044f1" providerId="ADAL" clId="{F166EC09-3BFB-4A2D-989B-0E9A2FD3C821}" dt="2023-09-21T08:06:47.416" v="33" actId="478"/>
          <ac:spMkLst>
            <pc:docMk/>
            <pc:sldMk cId="3793838538" sldId="2147473809"/>
            <ac:spMk id="5" creationId="{D3FA32CC-7FAA-6FF6-6A03-12345DD8ABE7}"/>
          </ac:spMkLst>
        </pc:spChg>
        <pc:spChg chg="del">
          <ac:chgData name="Patricia Galindo" userId="98788cea-9b2d-4023-9b64-43c6e40044f1" providerId="ADAL" clId="{F166EC09-3BFB-4A2D-989B-0E9A2FD3C821}" dt="2023-09-21T08:06:47.416" v="33" actId="478"/>
          <ac:spMkLst>
            <pc:docMk/>
            <pc:sldMk cId="3793838538" sldId="2147473809"/>
            <ac:spMk id="6" creationId="{460C8E0E-5A76-BC82-0C0A-AE145CCF8763}"/>
          </ac:spMkLst>
        </pc:spChg>
        <pc:spChg chg="del">
          <ac:chgData name="Patricia Galindo" userId="98788cea-9b2d-4023-9b64-43c6e40044f1" providerId="ADAL" clId="{F166EC09-3BFB-4A2D-989B-0E9A2FD3C821}" dt="2023-09-21T08:06:47.416" v="33" actId="478"/>
          <ac:spMkLst>
            <pc:docMk/>
            <pc:sldMk cId="3793838538" sldId="2147473809"/>
            <ac:spMk id="9" creationId="{7A0B5F60-A014-2CE1-1E2C-C8E5959CBDD0}"/>
          </ac:spMkLst>
        </pc:spChg>
        <pc:picChg chg="del">
          <ac:chgData name="Patricia Galindo" userId="98788cea-9b2d-4023-9b64-43c6e40044f1" providerId="ADAL" clId="{F166EC09-3BFB-4A2D-989B-0E9A2FD3C821}" dt="2023-09-21T08:06:47.416" v="33" actId="478"/>
          <ac:picMkLst>
            <pc:docMk/>
            <pc:sldMk cId="3793838538" sldId="2147473809"/>
            <ac:picMk id="4" creationId="{80EDF775-1D37-69E7-B9B2-C037F827E85E}"/>
          </ac:picMkLst>
        </pc:picChg>
        <pc:picChg chg="add mod">
          <ac:chgData name="Patricia Galindo" userId="98788cea-9b2d-4023-9b64-43c6e40044f1" providerId="ADAL" clId="{F166EC09-3BFB-4A2D-989B-0E9A2FD3C821}" dt="2023-09-21T08:06:50.771" v="34"/>
          <ac:picMkLst>
            <pc:docMk/>
            <pc:sldMk cId="3793838538" sldId="2147473809"/>
            <ac:picMk id="7" creationId="{23D6ABB3-034A-99A0-65ED-404F0203775C}"/>
          </ac:picMkLst>
        </pc:picChg>
        <pc:cxnChg chg="del mod">
          <ac:chgData name="Patricia Galindo" userId="98788cea-9b2d-4023-9b64-43c6e40044f1" providerId="ADAL" clId="{F166EC09-3BFB-4A2D-989B-0E9A2FD3C821}" dt="2023-09-21T08:06:47.416" v="33" actId="478"/>
          <ac:cxnSpMkLst>
            <pc:docMk/>
            <pc:sldMk cId="3793838538" sldId="2147473809"/>
            <ac:cxnSpMk id="8" creationId="{28162788-AA39-9315-CF70-8ADA8FA38DBC}"/>
          </ac:cxnSpMkLst>
        </pc:cxnChg>
      </pc:sldChg>
      <pc:sldChg chg="addSp delSp modSp mod">
        <pc:chgData name="Patricia Galindo" userId="98788cea-9b2d-4023-9b64-43c6e40044f1" providerId="ADAL" clId="{F166EC09-3BFB-4A2D-989B-0E9A2FD3C821}" dt="2023-09-21T08:06:58.302" v="36"/>
        <pc:sldMkLst>
          <pc:docMk/>
          <pc:sldMk cId="174665946" sldId="2147473810"/>
        </pc:sldMkLst>
        <pc:spChg chg="del">
          <ac:chgData name="Patricia Galindo" userId="98788cea-9b2d-4023-9b64-43c6e40044f1" providerId="ADAL" clId="{F166EC09-3BFB-4A2D-989B-0E9A2FD3C821}" dt="2023-09-21T08:06:56.314" v="35" actId="478"/>
          <ac:spMkLst>
            <pc:docMk/>
            <pc:sldMk cId="174665946" sldId="2147473810"/>
            <ac:spMk id="2" creationId="{8FA11283-1C8C-71CE-76F6-B3D100442DEB}"/>
          </ac:spMkLst>
        </pc:spChg>
        <pc:spChg chg="del">
          <ac:chgData name="Patricia Galindo" userId="98788cea-9b2d-4023-9b64-43c6e40044f1" providerId="ADAL" clId="{F166EC09-3BFB-4A2D-989B-0E9A2FD3C821}" dt="2023-09-21T08:06:56.314" v="35" actId="478"/>
          <ac:spMkLst>
            <pc:docMk/>
            <pc:sldMk cId="174665946" sldId="2147473810"/>
            <ac:spMk id="3" creationId="{C347D9D7-B4BC-F382-33ED-D537BEBABAFC}"/>
          </ac:spMkLst>
        </pc:spChg>
        <pc:spChg chg="del">
          <ac:chgData name="Patricia Galindo" userId="98788cea-9b2d-4023-9b64-43c6e40044f1" providerId="ADAL" clId="{F166EC09-3BFB-4A2D-989B-0E9A2FD3C821}" dt="2023-09-21T08:06:56.314" v="35" actId="478"/>
          <ac:spMkLst>
            <pc:docMk/>
            <pc:sldMk cId="174665946" sldId="2147473810"/>
            <ac:spMk id="4" creationId="{EEEA18AF-AC77-1B03-C1FF-41B97455A5CC}"/>
          </ac:spMkLst>
        </pc:spChg>
        <pc:spChg chg="del">
          <ac:chgData name="Patricia Galindo" userId="98788cea-9b2d-4023-9b64-43c6e40044f1" providerId="ADAL" clId="{F166EC09-3BFB-4A2D-989B-0E9A2FD3C821}" dt="2023-09-21T08:06:56.314" v="35" actId="478"/>
          <ac:spMkLst>
            <pc:docMk/>
            <pc:sldMk cId="174665946" sldId="2147473810"/>
            <ac:spMk id="5" creationId="{9E430FC6-E954-5FA2-278A-E84050D1136F}"/>
          </ac:spMkLst>
        </pc:spChg>
        <pc:picChg chg="add mod">
          <ac:chgData name="Patricia Galindo" userId="98788cea-9b2d-4023-9b64-43c6e40044f1" providerId="ADAL" clId="{F166EC09-3BFB-4A2D-989B-0E9A2FD3C821}" dt="2023-09-21T08:06:58.302" v="36"/>
          <ac:picMkLst>
            <pc:docMk/>
            <pc:sldMk cId="174665946" sldId="2147473810"/>
            <ac:picMk id="8" creationId="{ED3395AF-FA1C-6D17-23F2-680B1C5B552A}"/>
          </ac:picMkLst>
        </pc:picChg>
        <pc:cxnChg chg="del">
          <ac:chgData name="Patricia Galindo" userId="98788cea-9b2d-4023-9b64-43c6e40044f1" providerId="ADAL" clId="{F166EC09-3BFB-4A2D-989B-0E9A2FD3C821}" dt="2023-09-21T08:06:56.314" v="35" actId="478"/>
          <ac:cxnSpMkLst>
            <pc:docMk/>
            <pc:sldMk cId="174665946" sldId="2147473810"/>
            <ac:cxnSpMk id="6" creationId="{2B05CF25-0B70-A180-7B57-55E41861F4F2}"/>
          </ac:cxnSpMkLst>
        </pc:cxnChg>
      </pc:sldChg>
      <pc:sldChg chg="addSp delSp modSp mod">
        <pc:chgData name="Patricia Galindo" userId="98788cea-9b2d-4023-9b64-43c6e40044f1" providerId="ADAL" clId="{F166EC09-3BFB-4A2D-989B-0E9A2FD3C821}" dt="2023-09-21T08:07:05.235" v="38"/>
        <pc:sldMkLst>
          <pc:docMk/>
          <pc:sldMk cId="3031260198" sldId="2147473811"/>
        </pc:sldMkLst>
        <pc:spChg chg="del">
          <ac:chgData name="Patricia Galindo" userId="98788cea-9b2d-4023-9b64-43c6e40044f1" providerId="ADAL" clId="{F166EC09-3BFB-4A2D-989B-0E9A2FD3C821}" dt="2023-09-21T08:07:03.166" v="37" actId="478"/>
          <ac:spMkLst>
            <pc:docMk/>
            <pc:sldMk cId="3031260198" sldId="2147473811"/>
            <ac:spMk id="2" creationId="{45276056-5E28-516F-7DC0-1C215D773E8B}"/>
          </ac:spMkLst>
        </pc:spChg>
        <pc:spChg chg="del">
          <ac:chgData name="Patricia Galindo" userId="98788cea-9b2d-4023-9b64-43c6e40044f1" providerId="ADAL" clId="{F166EC09-3BFB-4A2D-989B-0E9A2FD3C821}" dt="2023-09-21T08:07:03.166" v="37" actId="478"/>
          <ac:spMkLst>
            <pc:docMk/>
            <pc:sldMk cId="3031260198" sldId="2147473811"/>
            <ac:spMk id="3" creationId="{E2739FD6-8B56-13B4-FE8F-18755272B7BD}"/>
          </ac:spMkLst>
        </pc:spChg>
        <pc:spChg chg="del">
          <ac:chgData name="Patricia Galindo" userId="98788cea-9b2d-4023-9b64-43c6e40044f1" providerId="ADAL" clId="{F166EC09-3BFB-4A2D-989B-0E9A2FD3C821}" dt="2023-09-21T08:07:03.166" v="37" actId="478"/>
          <ac:spMkLst>
            <pc:docMk/>
            <pc:sldMk cId="3031260198" sldId="2147473811"/>
            <ac:spMk id="4" creationId="{243C2CDC-5598-26FE-1AFA-817E064C6610}"/>
          </ac:spMkLst>
        </pc:spChg>
        <pc:spChg chg="del">
          <ac:chgData name="Patricia Galindo" userId="98788cea-9b2d-4023-9b64-43c6e40044f1" providerId="ADAL" clId="{F166EC09-3BFB-4A2D-989B-0E9A2FD3C821}" dt="2023-09-21T08:07:03.166" v="37" actId="478"/>
          <ac:spMkLst>
            <pc:docMk/>
            <pc:sldMk cId="3031260198" sldId="2147473811"/>
            <ac:spMk id="5" creationId="{3503F267-3AA5-6C7B-E696-4F8308B2F3C6}"/>
          </ac:spMkLst>
        </pc:spChg>
        <pc:picChg chg="add mod">
          <ac:chgData name="Patricia Galindo" userId="98788cea-9b2d-4023-9b64-43c6e40044f1" providerId="ADAL" clId="{F166EC09-3BFB-4A2D-989B-0E9A2FD3C821}" dt="2023-09-21T08:07:05.235" v="38"/>
          <ac:picMkLst>
            <pc:docMk/>
            <pc:sldMk cId="3031260198" sldId="2147473811"/>
            <ac:picMk id="8" creationId="{D9DE21DB-64D0-1525-666C-89C446043FE0}"/>
          </ac:picMkLst>
        </pc:picChg>
        <pc:cxnChg chg="del">
          <ac:chgData name="Patricia Galindo" userId="98788cea-9b2d-4023-9b64-43c6e40044f1" providerId="ADAL" clId="{F166EC09-3BFB-4A2D-989B-0E9A2FD3C821}" dt="2023-09-21T08:07:03.166" v="37" actId="478"/>
          <ac:cxnSpMkLst>
            <pc:docMk/>
            <pc:sldMk cId="3031260198" sldId="2147473811"/>
            <ac:cxnSpMk id="6" creationId="{62979A83-2519-BB51-B808-A3B9CEDDEEA9}"/>
          </ac:cxnSpMkLst>
        </pc:cxnChg>
      </pc:sldChg>
      <pc:sldChg chg="addSp delSp modSp">
        <pc:chgData name="Patricia Galindo" userId="98788cea-9b2d-4023-9b64-43c6e40044f1" providerId="ADAL" clId="{F166EC09-3BFB-4A2D-989B-0E9A2FD3C821}" dt="2023-09-21T08:06:42.095" v="32"/>
        <pc:sldMkLst>
          <pc:docMk/>
          <pc:sldMk cId="2073221419" sldId="2147473812"/>
        </pc:sldMkLst>
        <pc:spChg chg="del">
          <ac:chgData name="Patricia Galindo" userId="98788cea-9b2d-4023-9b64-43c6e40044f1" providerId="ADAL" clId="{F166EC09-3BFB-4A2D-989B-0E9A2FD3C821}" dt="2023-09-21T08:06:39.234" v="31" actId="478"/>
          <ac:spMkLst>
            <pc:docMk/>
            <pc:sldMk cId="2073221419" sldId="2147473812"/>
            <ac:spMk id="2" creationId="{EBB1C237-D21B-11B3-E8A2-972D26C3E081}"/>
          </ac:spMkLst>
        </pc:spChg>
        <pc:picChg chg="del">
          <ac:chgData name="Patricia Galindo" userId="98788cea-9b2d-4023-9b64-43c6e40044f1" providerId="ADAL" clId="{F166EC09-3BFB-4A2D-989B-0E9A2FD3C821}" dt="2023-09-21T08:06:39.234" v="31" actId="478"/>
          <ac:picMkLst>
            <pc:docMk/>
            <pc:sldMk cId="2073221419" sldId="2147473812"/>
            <ac:picMk id="3" creationId="{2DEFDE1D-8470-F9C9-6809-056EF13547BC}"/>
          </ac:picMkLst>
        </pc:picChg>
        <pc:picChg chg="add mod">
          <ac:chgData name="Patricia Galindo" userId="98788cea-9b2d-4023-9b64-43c6e40044f1" providerId="ADAL" clId="{F166EC09-3BFB-4A2D-989B-0E9A2FD3C821}" dt="2023-09-21T08:06:42.095" v="32"/>
          <ac:picMkLst>
            <pc:docMk/>
            <pc:sldMk cId="2073221419" sldId="2147473812"/>
            <ac:picMk id="5" creationId="{07460290-43C8-FB3E-8FF5-72CF5608FB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D3588-9DFB-3C45-A1DD-1236C4B6947F}" type="datetimeFigureOut">
              <a:rPr lang="es-ES" smtClean="0"/>
              <a:t>21/09/2023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2AE60-F876-DD40-8644-272D90C34D22}" type="slidenum">
              <a:rPr lang="es-ES" smtClean="0"/>
              <a:t>‹Nº›</a:t>
            </a:fld>
            <a:endParaRPr lang="es-ES"/>
          </a:p>
        </p:txBody>
      </p:sp>
    </p:spTree>
    <p:extLst>
      <p:ext uri="{BB962C8B-B14F-4D97-AF65-F5344CB8AC3E}">
        <p14:creationId xmlns:p14="http://schemas.microsoft.com/office/powerpoint/2010/main" val="167515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42AE60-F876-DD40-8644-272D90C34D2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16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Además, se considerarán algunas circunstancias para añadir nuevos fármacos hipoglucemiantes a los pautados como base en la ERC de la DM2.</a:t>
            </a:r>
          </a:p>
          <a:p>
            <a:r>
              <a:rPr lang="es-ES_tradnl" dirty="0"/>
              <a:t>En la imagen se observan las circunstancias que pueden favorecer o contraindicar el uso de algunos fármacos hipoglucemiantes a añadir en pacientes con ERC.</a:t>
            </a:r>
            <a:endParaRPr lang="es-ES" dirty="0"/>
          </a:p>
        </p:txBody>
      </p:sp>
      <p:sp>
        <p:nvSpPr>
          <p:cNvPr id="4" name="Marcador de número de diapositiva 3"/>
          <p:cNvSpPr>
            <a:spLocks noGrp="1"/>
          </p:cNvSpPr>
          <p:nvPr>
            <p:ph type="sldNum" sz="quarter" idx="5"/>
          </p:nvPr>
        </p:nvSpPr>
        <p:spPr/>
        <p:txBody>
          <a:bodyPr/>
          <a:lstStyle/>
          <a:p>
            <a:fld id="{A742AE60-F876-DD40-8644-272D90C34D22}" type="slidenum">
              <a:rPr lang="es-ES" smtClean="0"/>
              <a:t>12</a:t>
            </a:fld>
            <a:endParaRPr lang="es-ES"/>
          </a:p>
        </p:txBody>
      </p:sp>
    </p:spTree>
    <p:extLst>
      <p:ext uri="{BB962C8B-B14F-4D97-AF65-F5344CB8AC3E}">
        <p14:creationId xmlns:p14="http://schemas.microsoft.com/office/powerpoint/2010/main" val="342741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Dada la importancia del control de la HTA en los pacientes con ERC y en pacientes con DM se recuerda las recomendaciones de las guías ADA para el abordaje del paciente con DM2 e HTA</a:t>
            </a:r>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13</a:t>
            </a:fld>
            <a:endParaRPr lang="es-ES_tradnl"/>
          </a:p>
        </p:txBody>
      </p:sp>
    </p:spTree>
    <p:extLst>
      <p:ext uri="{BB962C8B-B14F-4D97-AF65-F5344CB8AC3E}">
        <p14:creationId xmlns:p14="http://schemas.microsoft.com/office/powerpoint/2010/main" val="324511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14</a:t>
            </a:fld>
            <a:endParaRPr lang="es-ES_tradnl"/>
          </a:p>
        </p:txBody>
      </p:sp>
    </p:spTree>
    <p:extLst>
      <p:ext uri="{BB962C8B-B14F-4D97-AF65-F5344CB8AC3E}">
        <p14:creationId xmlns:p14="http://schemas.microsoft.com/office/powerpoint/2010/main" val="20779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Las guías ADA también recomiendan el uso de iSGLT2 en pacientes con ERC como primera opción.</a:t>
            </a:r>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15</a:t>
            </a:fld>
            <a:endParaRPr lang="es-ES_tradnl"/>
          </a:p>
        </p:txBody>
      </p:sp>
    </p:spTree>
    <p:extLst>
      <p:ext uri="{BB962C8B-B14F-4D97-AF65-F5344CB8AC3E}">
        <p14:creationId xmlns:p14="http://schemas.microsoft.com/office/powerpoint/2010/main" val="163344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Las guías ADA también recomiendan el uso de iSGLT2 en pacientes con ERC como primera opción.</a:t>
            </a:r>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16</a:t>
            </a:fld>
            <a:endParaRPr lang="es-ES_tradnl"/>
          </a:p>
        </p:txBody>
      </p:sp>
    </p:spTree>
    <p:extLst>
      <p:ext uri="{BB962C8B-B14F-4D97-AF65-F5344CB8AC3E}">
        <p14:creationId xmlns:p14="http://schemas.microsoft.com/office/powerpoint/2010/main" val="123210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Al menos una vez al año, se debe evaluar la albúmina urinaria (p. ej., la proporción de albúmina a creatinina en orina puntual) y la tasa de filtración glomerular estimada en personas con diabetes tipo 1 con una duración de $5 años y en todas las personas con diabetes tipo 2, independientemente del tratamiento.</a:t>
            </a:r>
          </a:p>
          <a:p>
            <a:r>
              <a:rPr lang="es-ES_tradnl" dirty="0"/>
              <a:t>En las personas con nefropatía diabética establecida, la albúmina urinaria (p. ej., la proporción de albúmina a creatinina en orina puntual) y la tasa de filtración glomerular estimada deben controlarse de 1 a 4 veces al año, según el estadio de la enfermedad.</a:t>
            </a:r>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17</a:t>
            </a:fld>
            <a:endParaRPr lang="es-ES_tradnl"/>
          </a:p>
        </p:txBody>
      </p:sp>
    </p:spTree>
    <p:extLst>
      <p:ext uri="{BB962C8B-B14F-4D97-AF65-F5344CB8AC3E}">
        <p14:creationId xmlns:p14="http://schemas.microsoft.com/office/powerpoint/2010/main" val="387633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Aquí se resumen las evidencias de nefroprotección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25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la era de la medicina moderna, los pacientes están expuestos a una variedad cada vez mayor de medicamentos. Desafortunadamente, algunos de estos agentes causan efectos adversos relacionados con la toxicidad sistémica, incluido el deterioro de la función renal.</a:t>
            </a:r>
          </a:p>
          <a:p>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4000" dirty="0"/>
              <a:t>Exposición cada vez más a mayor número de medicamentos, y potencial nefrotoxicidad.</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Dado que recibe un porcentaje significativo del gasto cardíaco, el alto flujo sanguíneo que llega al riñón lo expone regularmente a fármacos y metabolitos de fármacos, que pueden ser potencialmente nefrotóxicos.</a:t>
            </a:r>
          </a:p>
          <a:p>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Además, los pacientes pueden presentar cambios de la función renal (especialmente deterioros transitorios) que pueden favorecer la nefrotoxicidad en algunos casos.</a:t>
            </a:r>
          </a:p>
          <a:p>
            <a:endParaRPr lang="es-ES_tradn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02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u="none" strike="noStrike" dirty="0" err="1">
                <a:solidFill>
                  <a:srgbClr val="212121"/>
                </a:solidFill>
                <a:effectLst/>
                <a:latin typeface="BlinkMacSystemFont"/>
              </a:rPr>
              <a:t>Pazhayattil</a:t>
            </a:r>
            <a:r>
              <a:rPr lang="es-ES" b="0" i="0" u="none" strike="noStrike" dirty="0">
                <a:solidFill>
                  <a:srgbClr val="212121"/>
                </a:solidFill>
                <a:effectLst/>
                <a:latin typeface="BlinkMacSystemFont"/>
              </a:rPr>
              <a:t> GS, </a:t>
            </a:r>
            <a:r>
              <a:rPr lang="es-ES" b="0" i="0" u="none" strike="noStrike" dirty="0" err="1">
                <a:solidFill>
                  <a:srgbClr val="212121"/>
                </a:solidFill>
                <a:effectLst/>
                <a:latin typeface="BlinkMacSystemFont"/>
              </a:rPr>
              <a:t>Shirali</a:t>
            </a:r>
            <a:r>
              <a:rPr lang="es-ES" b="0" i="0" u="none" strike="noStrike" dirty="0">
                <a:solidFill>
                  <a:srgbClr val="212121"/>
                </a:solidFill>
                <a:effectLst/>
                <a:latin typeface="BlinkMacSystemFont"/>
              </a:rPr>
              <a:t> AC. </a:t>
            </a:r>
            <a:r>
              <a:rPr lang="es-ES" b="0" i="0" u="none" strike="noStrike" dirty="0" err="1">
                <a:solidFill>
                  <a:srgbClr val="212121"/>
                </a:solidFill>
                <a:effectLst/>
                <a:latin typeface="BlinkMacSystemFont"/>
              </a:rPr>
              <a:t>Drug-induced</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impairment</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of</a:t>
            </a:r>
            <a:r>
              <a:rPr lang="es-ES" b="0" i="0" u="none" strike="noStrike" dirty="0">
                <a:solidFill>
                  <a:srgbClr val="212121"/>
                </a:solidFill>
                <a:effectLst/>
                <a:latin typeface="BlinkMacSystemFont"/>
              </a:rPr>
              <a:t> renal </a:t>
            </a:r>
            <a:r>
              <a:rPr lang="es-ES" b="0" i="0" u="none" strike="noStrike" dirty="0" err="1">
                <a:solidFill>
                  <a:srgbClr val="212121"/>
                </a:solidFill>
                <a:effectLst/>
                <a:latin typeface="BlinkMacSystemFont"/>
              </a:rPr>
              <a:t>function</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Int</a:t>
            </a:r>
            <a:r>
              <a:rPr lang="es-ES" b="0" i="0" u="none" strike="noStrike" dirty="0">
                <a:solidFill>
                  <a:srgbClr val="212121"/>
                </a:solidFill>
                <a:effectLst/>
                <a:latin typeface="BlinkMacSystemFont"/>
              </a:rPr>
              <a:t> J </a:t>
            </a:r>
            <a:r>
              <a:rPr lang="es-ES" b="0" i="0" u="none" strike="noStrike" dirty="0" err="1">
                <a:solidFill>
                  <a:srgbClr val="212121"/>
                </a:solidFill>
                <a:effectLst/>
                <a:latin typeface="BlinkMacSystemFont"/>
              </a:rPr>
              <a:t>Nephrol</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Renovasc</a:t>
            </a:r>
            <a:r>
              <a:rPr lang="es-ES" b="0" i="0" u="none" strike="noStrike" dirty="0">
                <a:solidFill>
                  <a:srgbClr val="212121"/>
                </a:solidFill>
                <a:effectLst/>
                <a:latin typeface="BlinkMacSystemFont"/>
              </a:rPr>
              <a:t> </a:t>
            </a:r>
            <a:r>
              <a:rPr lang="es-ES" b="0" i="0" u="none" strike="noStrike" dirty="0" err="1">
                <a:solidFill>
                  <a:srgbClr val="212121"/>
                </a:solidFill>
                <a:effectLst/>
                <a:latin typeface="BlinkMacSystemFont"/>
              </a:rPr>
              <a:t>Dis</a:t>
            </a:r>
            <a:r>
              <a:rPr lang="es-ES" b="0" i="0" u="none" strike="noStrike" dirty="0">
                <a:solidFill>
                  <a:srgbClr val="212121"/>
                </a:solidFill>
                <a:effectLst/>
                <a:latin typeface="BlinkMacSystemFont"/>
              </a:rPr>
              <a:t>. 2014 </a:t>
            </a:r>
            <a:r>
              <a:rPr lang="es-ES" b="0" i="0" u="none" strike="noStrike" dirty="0" err="1">
                <a:solidFill>
                  <a:srgbClr val="212121"/>
                </a:solidFill>
                <a:effectLst/>
                <a:latin typeface="BlinkMacSystemFont"/>
              </a:rPr>
              <a:t>Dec</a:t>
            </a:r>
            <a:r>
              <a:rPr lang="es-ES" b="0" i="0" u="none" strike="noStrike" dirty="0">
                <a:solidFill>
                  <a:srgbClr val="212121"/>
                </a:solidFill>
                <a:effectLst/>
                <a:latin typeface="BlinkMacSystemFont"/>
              </a:rPr>
              <a:t> 12;7:457-68</a:t>
            </a:r>
            <a:endParaRPr lang="es-ES_tradn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9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 inhibición de las prostaglandinas (PG) mediada por los AINE explica muchas de sus complicaciones renales. Las PG desempeñan un papel importante en el mantenimiento de la fisiología renal normal. La vasodilatación renal inducida por PG es fundamental para mantener una perfusión renal adecuada.</a:t>
            </a:r>
          </a:p>
          <a:p>
            <a:r>
              <a:rPr lang="es-ES_tradnl" dirty="0"/>
              <a:t>Este efecto se magnifica en pacientes hipovolémicos o que están usando concomitantemente inhibidores de la enzima convertidora de angiotensina.</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u="none" strike="noStrike" dirty="0">
                <a:solidFill>
                  <a:srgbClr val="505050"/>
                </a:solidFill>
                <a:effectLst/>
                <a:latin typeface="NexusSansPro"/>
              </a:rPr>
              <a:t>La prevalencia de hipertensión arterial es elevada en pacientes con enfermedad renal crónica, aumentando a medida que el filtrado glomerular disminuye. </a:t>
            </a:r>
          </a:p>
          <a:p>
            <a:r>
              <a:rPr lang="es-ES" b="0" i="0" u="none" strike="noStrike" dirty="0">
                <a:solidFill>
                  <a:srgbClr val="505050"/>
                </a:solidFill>
                <a:effectLst/>
                <a:latin typeface="NexusSansPro"/>
              </a:rPr>
              <a:t>Evidencias epidemiológicas ponen de manifiesto la relevancia de la hipertensión arterial en el inicio y la progresión del daño renal independientemente de otras variables, tales como la edad y la función renal basal. </a:t>
            </a:r>
          </a:p>
          <a:p>
            <a:r>
              <a:rPr lang="es-ES" b="0" i="0" u="none" strike="noStrike" dirty="0">
                <a:solidFill>
                  <a:srgbClr val="505050"/>
                </a:solidFill>
                <a:effectLst/>
                <a:latin typeface="NexusSansPro"/>
              </a:rPr>
              <a:t>El incremento de la presión </a:t>
            </a:r>
            <a:r>
              <a:rPr lang="es-ES" b="0" i="0" u="none" strike="noStrike" dirty="0" err="1">
                <a:solidFill>
                  <a:srgbClr val="505050"/>
                </a:solidFill>
                <a:effectLst/>
                <a:latin typeface="NexusSansPro"/>
              </a:rPr>
              <a:t>intraglomerular</a:t>
            </a:r>
            <a:r>
              <a:rPr lang="es-ES" b="0" i="0" u="none" strike="noStrike" dirty="0">
                <a:solidFill>
                  <a:srgbClr val="505050"/>
                </a:solidFill>
                <a:effectLst/>
                <a:latin typeface="NexusSansPro"/>
              </a:rPr>
              <a:t>, junto con la presencia de proteinuria, son elementos patogénicos directamente relacionados con la hipertensión arterial y la progresión del daño renal. </a:t>
            </a:r>
          </a:p>
          <a:p>
            <a:r>
              <a:rPr lang="es-ES" b="0" i="0" u="none" strike="noStrike" dirty="0">
                <a:solidFill>
                  <a:srgbClr val="505050"/>
                </a:solidFill>
                <a:effectLst/>
                <a:latin typeface="NexusSansPro"/>
              </a:rPr>
              <a:t>El control de la presión arterial disminuye el deterioro de la función renal, si bien los objetivos de control de la presión arterial deben estar adecuados a la presencia de proteinuria y comorbilidad vascular de los pacientes. </a:t>
            </a:r>
          </a:p>
          <a:p>
            <a:endParaRPr lang="es-ES" b="0" i="0" u="none" strike="noStrike" dirty="0">
              <a:solidFill>
                <a:srgbClr val="505050"/>
              </a:solidFill>
              <a:effectLst/>
              <a:latin typeface="NexusSansPro"/>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32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latin typeface="+mj-lt"/>
                <a:ea typeface="ＭＳ Ｐゴシック" charset="0"/>
                <a:cs typeface="ＭＳ Ｐゴシック" charset="0"/>
              </a:rPr>
              <a:t>Fármaco </a:t>
            </a:r>
            <a:r>
              <a:rPr lang="es-ES" sz="1200" b="1" dirty="0">
                <a:latin typeface="+mj-lt"/>
                <a:ea typeface="ＭＳ Ｐゴシック" charset="0"/>
                <a:cs typeface="ＭＳ Ｐゴシック" charset="0"/>
              </a:rPr>
              <a:t>actúa como hapteno</a:t>
            </a:r>
            <a:r>
              <a:rPr lang="es-ES" sz="1200" dirty="0">
                <a:latin typeface="+mj-lt"/>
                <a:ea typeface="ＭＳ Ｐゴシック" charset="0"/>
                <a:cs typeface="ＭＳ Ｐゴシック" charset="0"/>
              </a:rPr>
              <a:t> reaccionando con componentes estructurales del túbulo e induciendo una respuesta inmune.</a:t>
            </a:r>
            <a:endParaRPr lang="es-ES_tradn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463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EC1527-227F-2541-81D8-913D7AC95FA2}" type="slidenum">
              <a:rPr kumimoji="0" lang="es-ES" sz="12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ES" dirty="0"/>
              <a:t>En muchas ocasiones, el ajuste de los fármacos en pacientes con insuficiencia renal no produce nefrotoxicidad, pero sí producen aumento de los efectos secundarios.</a:t>
            </a:r>
          </a:p>
          <a:p>
            <a:pPr eaLnBrk="1" hangingPunct="1"/>
            <a:r>
              <a:rPr lang="es-ES" dirty="0"/>
              <a:t>Es muy importante conocer que hay otros muchos fármacos que pueden requerir ajuste en caso de filtrado glomerular reducido. Por ello, en pacientes con insuficiencia renal se deberá valorar la necesidad de ajuste por función renal consultando las fichas técnicas.</a:t>
            </a:r>
          </a:p>
        </p:txBody>
      </p:sp>
    </p:spTree>
    <p:extLst>
      <p:ext uri="{BB962C8B-B14F-4D97-AF65-F5344CB8AC3E}">
        <p14:creationId xmlns:p14="http://schemas.microsoft.com/office/powerpoint/2010/main" val="351224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u="none" strike="noStrike" dirty="0">
                <a:solidFill>
                  <a:srgbClr val="505050"/>
                </a:solidFill>
                <a:effectLst/>
                <a:latin typeface="NexusSansPro"/>
              </a:rPr>
              <a:t>El tratamiento de primera línea consiste en el bloqueo del sistema renina-angiotensina-aldosterona. </a:t>
            </a:r>
          </a:p>
          <a:p>
            <a:r>
              <a:rPr lang="es-ES" b="0" i="0" u="none" strike="noStrike" dirty="0">
                <a:solidFill>
                  <a:srgbClr val="505050"/>
                </a:solidFill>
                <a:effectLst/>
                <a:latin typeface="NexusSansPro"/>
              </a:rPr>
              <a:t>Otras familias farmacológicas son empleadas en función de la comorbilidad de los pacientes.</a:t>
            </a:r>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4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El algoritmo de tratamiento de la enfermedad renal crónica en personas con DM2 de la redGDPS está basado en una estrategia integral. Este algoritmo ha sido elaborado por un equipo de profesionales, médicos de familia, pertenecientes a la redGDPS, tras una revisión de la literatura existente sobre el tema. </a:t>
            </a:r>
          </a:p>
          <a:p>
            <a:r>
              <a:rPr lang="es-ES" dirty="0">
                <a:effectLst/>
                <a:latin typeface="Times" pitchFamily="2" charset="0"/>
              </a:rPr>
              <a:t>Como parte fundamental de la estrategia de tratamiento de la ERC en la DM2 se considera la dieta, el ejercicio y la educación terapéutica que siempre deben acompañar al tratamiento de las personas con diabetes mellitus. </a:t>
            </a:r>
          </a:p>
          <a:p>
            <a:r>
              <a:rPr lang="es-ES" dirty="0">
                <a:effectLst/>
                <a:latin typeface="Times" pitchFamily="2" charset="0"/>
              </a:rPr>
              <a:t>También se sintetizan las estrategias de tratamiento de los distintos factores implicados en la progresión de la enfermedad renal y cardiovascular: glucemia, presión arterial, lípidos, tabaquismo, peso, ingesta de sal y proteínas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Times" pitchFamily="2" charset="0"/>
              </a:rPr>
              <a:t>Se exponen las recomendaciones de uso de los distintos grupos de fármacos </a:t>
            </a:r>
            <a:r>
              <a:rPr lang="es-ES" dirty="0" err="1">
                <a:effectLst/>
                <a:latin typeface="Times" pitchFamily="2" charset="0"/>
              </a:rPr>
              <a:t>antihiperglucemiantes</a:t>
            </a:r>
            <a:r>
              <a:rPr lang="es-ES" dirty="0">
                <a:effectLst/>
                <a:latin typeface="Times" pitchFamily="2" charset="0"/>
              </a:rPr>
              <a:t> que pueden ser utilizados según el filtrado glomerular estimado de las personas a tratar conforme a las fichas técnicas de los distintos fármacos consultadas en la página web de la Agencia Española de Medicamentos y Productos Sanitarios.</a:t>
            </a:r>
            <a:endParaRPr lang="es-ES" dirty="0"/>
          </a:p>
          <a:p>
            <a:endParaRPr lang="es-ES" dirty="0">
              <a:effectLst/>
              <a:latin typeface="Times" pitchFamily="2"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02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La </a:t>
            </a:r>
            <a:r>
              <a:rPr lang="es-ES" dirty="0" err="1">
                <a:effectLst/>
                <a:latin typeface="Times" pitchFamily="2" charset="0"/>
              </a:rPr>
              <a:t>dislipidemia</a:t>
            </a:r>
            <a:r>
              <a:rPr lang="es-ES" dirty="0">
                <a:effectLst/>
                <a:latin typeface="Times" pitchFamily="2" charset="0"/>
              </a:rPr>
              <a:t> es un factor de progresión de la ERC, que, además, aumenta el riesgo de desarrollo de aterosclerosis y sus complicaciones. Su adecuado control contribuye a reducir la elevada morbimortalidad cardiovascular que presentan estos pacientes.</a:t>
            </a:r>
          </a:p>
          <a:p>
            <a:r>
              <a:rPr lang="es-ES" dirty="0">
                <a:effectLst/>
                <a:latin typeface="Times" pitchFamily="2" charset="0"/>
              </a:rPr>
              <a:t>El tratamiento se debe basar en las medidas dietéticas y la administración de </a:t>
            </a:r>
            <a:r>
              <a:rPr lang="es-ES" dirty="0" err="1">
                <a:effectLst/>
                <a:latin typeface="Times" pitchFamily="2" charset="0"/>
              </a:rPr>
              <a:t>estatinas</a:t>
            </a:r>
            <a:r>
              <a:rPr lang="es-ES" dirty="0">
                <a:effectLst/>
                <a:latin typeface="Times" pitchFamily="2" charset="0"/>
              </a:rPr>
              <a:t> solas o en combinación con otros fármacos en personas con ERC estadios 3 a 5 y no en diálisis. En personas en diálisis que no presenten enfermedad cardiovascular aterosclerótica no se recomienda el inicio con </a:t>
            </a:r>
            <a:r>
              <a:rPr lang="es-ES" dirty="0" err="1">
                <a:effectLst/>
                <a:latin typeface="Times" pitchFamily="2" charset="0"/>
              </a:rPr>
              <a:t>estatinas</a:t>
            </a:r>
            <a:r>
              <a:rPr lang="es-ES" dirty="0">
                <a:effectLst/>
                <a:latin typeface="Times" pitchFamily="2" charset="0"/>
              </a:rPr>
              <a:t>.</a:t>
            </a:r>
          </a:p>
          <a:p>
            <a:r>
              <a:rPr lang="es-ES" dirty="0">
                <a:effectLst/>
                <a:latin typeface="Times" pitchFamily="2" charset="0"/>
              </a:rPr>
              <a:t>Deben recomendarse modificaciones en el estilo de vida focalizadas en la pérdida de peso, la reducción de grasas saturadas y grasas </a:t>
            </a:r>
            <a:r>
              <a:rPr lang="es-ES" dirty="0" err="1">
                <a:effectLst/>
                <a:latin typeface="Times" pitchFamily="2" charset="0"/>
              </a:rPr>
              <a:t>trans</a:t>
            </a:r>
            <a:r>
              <a:rPr lang="es-ES" dirty="0">
                <a:effectLst/>
                <a:latin typeface="Times" pitchFamily="2" charset="0"/>
              </a:rPr>
              <a:t>, el incremento del consumo de ácidos grasos omega 3, fibra y </a:t>
            </a:r>
            <a:r>
              <a:rPr lang="es-ES" dirty="0" err="1">
                <a:effectLst/>
                <a:latin typeface="Times" pitchFamily="2" charset="0"/>
              </a:rPr>
              <a:t>estanoles</a:t>
            </a:r>
            <a:r>
              <a:rPr lang="es-ES" dirty="0">
                <a:effectLst/>
                <a:latin typeface="Times" pitchFamily="2" charset="0"/>
              </a:rPr>
              <a:t> vegetales/ingesta de esteroles y el aumento de la actividad física para mejorar el perfil lipídico y reducir el riesgo de desarrollar enfermedad cardiovascular aterosclerótica.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8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Las evidencias sugieren que las medidas de aumento de la adiposidad (por ejemplo, el índice de masa corporal y la circunferencia de la cintura) se asocian de manera independiente con una disminución en la tasa de filtración glomerular.</a:t>
            </a:r>
          </a:p>
          <a:p>
            <a:r>
              <a:rPr lang="es-ES" dirty="0">
                <a:effectLst/>
                <a:latin typeface="Times" pitchFamily="2" charset="0"/>
              </a:rPr>
              <a:t>La obesidad es un factor de progresión renal y debe considerarse como un objetivo a tratar para reducir el riesgo cardiovascular y el riesgo de progresión renal.</a:t>
            </a:r>
          </a:p>
          <a:p>
            <a:r>
              <a:rPr lang="es-ES" dirty="0">
                <a:effectLst/>
                <a:latin typeface="Times" pitchFamily="2" charset="0"/>
              </a:rPr>
              <a:t>Paradójicamente, en los estadios más avanzados de la ERC se ha encontrado mayor supervivencia con un índice mayor de masa corporal. En estos estadios, la pérdida de peso puede contribuir a peores resultados, mientras que intervenciones nutricionales efectivas para aumentar el peso incluyendo la masa muscular podrían mejorar la longevidad. Cualquier pérdida de peso involuntaria justifica una investigación inmediata y el empleo de intervenciones dietéticas. </a:t>
            </a:r>
          </a:p>
          <a:p>
            <a:r>
              <a:rPr lang="es-ES" dirty="0">
                <a:effectLst/>
                <a:latin typeface="Times" pitchFamily="2" charset="0"/>
              </a:rPr>
              <a:t>Se deben evitar dietas restrictivas en el caso de ERC avanzada a menos que esta pérdida sea necesaria por la realización de algunos procedimientos como trasplante renal, etc.</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1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effectLst/>
                <a:latin typeface="Times" pitchFamily="2" charset="0"/>
              </a:rPr>
              <a:t>El consumo de tabaco sigue siendo una de las principales causas de muerte en todo el mundo y un factor de riesgo conocido para el desarrollo de la ERC. Diversos estudios observacionales han resaltado los efectos nocivos del tabaco en la ECV.</a:t>
            </a:r>
          </a:p>
          <a:p>
            <a:r>
              <a:rPr lang="es-ES" dirty="0">
                <a:effectLst/>
                <a:latin typeface="Times" pitchFamily="2" charset="0"/>
              </a:rPr>
              <a:t>Los profesionales sanitarios deben evaluar la presencia de tabaquismo y aconsejar a las personas con ERC que abandonen el hábito tabáquico, con la ayuda de fármacos no contraindicados si fuera necesario.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569D4F-54C5-F64A-872E-2F7E54732DD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55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1200" kern="100" dirty="0">
                <a:effectLst/>
                <a:latin typeface="Calibri" panose="020F0502020204030204" pitchFamily="34" charset="0"/>
                <a:ea typeface="Calibri" panose="020F0502020204030204" pitchFamily="34" charset="0"/>
                <a:cs typeface="Times New Roman" panose="02020603050405020304" pitchFamily="18" charset="0"/>
              </a:rPr>
              <a:t>El abordaje actual de las guías sobre </a:t>
            </a:r>
            <a:r>
              <a:rPr lang="es-ES" sz="1200" kern="100" dirty="0" err="1">
                <a:effectLst/>
                <a:latin typeface="Calibri" panose="020F0502020204030204" pitchFamily="34" charset="0"/>
                <a:ea typeface="Calibri" panose="020F0502020204030204" pitchFamily="34" charset="0"/>
                <a:cs typeface="Times New Roman" panose="02020603050405020304" pitchFamily="18" charset="0"/>
              </a:rPr>
              <a:t>nefroprotección</a:t>
            </a:r>
            <a:r>
              <a:rPr lang="es-ES" sz="1200" kern="100" dirty="0">
                <a:effectLst/>
                <a:latin typeface="Calibri" panose="020F0502020204030204" pitchFamily="34" charset="0"/>
                <a:ea typeface="Calibri" panose="020F0502020204030204" pitchFamily="34" charset="0"/>
                <a:cs typeface="Times New Roman" panose="02020603050405020304" pitchFamily="18" charset="0"/>
              </a:rPr>
              <a:t> en la ERC parte en primer lugar de las guías KDIGO de manejo de la ERC en la DM2.</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sz="1200" kern="100" dirty="0">
                <a:effectLst/>
                <a:latin typeface="Calibri"/>
                <a:ea typeface="Calibri" panose="020F0502020204030204" pitchFamily="34" charset="0"/>
                <a:cs typeface="Calibri"/>
              </a:rPr>
              <a:t>El control glucémico se basa en insulina para DM1 y metformina para DM2 junto con inhibidores de SGLT-2. Inhibidores de SGLT-2 recomendados para pacientes con DM2 y ERC. </a:t>
            </a:r>
            <a:r>
              <a:rPr lang="es-ES" sz="1200" kern="100" err="1">
                <a:effectLst/>
                <a:latin typeface="Calibri"/>
                <a:ea typeface="Calibri" panose="020F0502020204030204" pitchFamily="34" charset="0"/>
                <a:cs typeface="Calibri"/>
              </a:rPr>
              <a:t>RASi</a:t>
            </a:r>
            <a:r>
              <a:rPr lang="es-ES" sz="1200" kern="100" dirty="0">
                <a:effectLst/>
                <a:latin typeface="Calibri"/>
                <a:ea typeface="Calibri" panose="020F0502020204030204" pitchFamily="34" charset="0"/>
                <a:cs typeface="Calibri"/>
              </a:rPr>
              <a:t> recomendado para pacientes con albuminuria e hipertensión. En general, la aspirina se debe usar de por vida para la prevención secundaria entre aquellos con ECV establecida y se puede considerar para la prevención primaria entre individuos de alto riesgo, con terapia antiplaquetaria dual, usada en pacientes después de un síndrome coronario agudo o una intervención coronaria percutánea.</a:t>
            </a:r>
          </a:p>
          <a:p>
            <a:pPr>
              <a:defRPr/>
            </a:pPr>
            <a:endParaRPr lang="es-ES" kern="100" dirty="0"/>
          </a:p>
          <a:p>
            <a:pPr>
              <a:defRPr/>
            </a:pPr>
            <a:r>
              <a:rPr lang="es-ES" kern="100" dirty="0" err="1"/>
              <a:t>Both</a:t>
            </a:r>
            <a:r>
              <a:rPr lang="es-ES" kern="100" dirty="0"/>
              <a:t> </a:t>
            </a:r>
            <a:r>
              <a:rPr lang="es-ES" kern="100" dirty="0" err="1"/>
              <a:t>the</a:t>
            </a:r>
            <a:r>
              <a:rPr lang="es-ES" kern="100" dirty="0"/>
              <a:t> ADA and KDIGO </a:t>
            </a:r>
            <a:r>
              <a:rPr lang="es-ES" kern="100" dirty="0" err="1"/>
              <a:t>emphasize</a:t>
            </a:r>
            <a:r>
              <a:rPr lang="es-ES" kern="100" dirty="0"/>
              <a:t> use </a:t>
            </a:r>
            <a:r>
              <a:rPr lang="es-ES" kern="100" dirty="0" err="1"/>
              <a:t>of</a:t>
            </a:r>
            <a:r>
              <a:rPr lang="es-ES" kern="100" dirty="0"/>
              <a:t> </a:t>
            </a:r>
            <a:r>
              <a:rPr lang="es-ES" kern="100" dirty="0" err="1"/>
              <a:t>individualized</a:t>
            </a:r>
            <a:r>
              <a:rPr lang="es-ES" kern="100" dirty="0"/>
              <a:t> </a:t>
            </a:r>
            <a:r>
              <a:rPr lang="es-ES" kern="100" dirty="0" err="1"/>
              <a:t>glycemic</a:t>
            </a:r>
            <a:r>
              <a:rPr lang="es-ES" kern="100" dirty="0"/>
              <a:t> targets </a:t>
            </a:r>
            <a:r>
              <a:rPr lang="es-ES" kern="100" dirty="0" err="1"/>
              <a:t>that</a:t>
            </a:r>
            <a:r>
              <a:rPr lang="es-ES" kern="100" dirty="0"/>
              <a:t> </a:t>
            </a:r>
            <a:r>
              <a:rPr lang="es-ES" kern="100" dirty="0" err="1"/>
              <a:t>take</a:t>
            </a:r>
            <a:r>
              <a:rPr lang="es-ES" kern="100" dirty="0"/>
              <a:t> </a:t>
            </a:r>
            <a:r>
              <a:rPr lang="es-ES" kern="100" dirty="0" err="1"/>
              <a:t>into</a:t>
            </a:r>
            <a:r>
              <a:rPr lang="es-ES" kern="100" dirty="0"/>
              <a:t> </a:t>
            </a:r>
            <a:r>
              <a:rPr lang="es-ES" kern="100" dirty="0" err="1"/>
              <a:t>consideration</a:t>
            </a:r>
            <a:r>
              <a:rPr lang="es-ES" kern="100" dirty="0"/>
              <a:t> </a:t>
            </a:r>
            <a:r>
              <a:rPr lang="es-ES" kern="100" dirty="0" err="1"/>
              <a:t>key</a:t>
            </a:r>
            <a:r>
              <a:rPr lang="es-ES" kern="100" dirty="0"/>
              <a:t> </a:t>
            </a:r>
            <a:r>
              <a:rPr lang="es-ES" kern="100" dirty="0" err="1"/>
              <a:t>patient</a:t>
            </a:r>
            <a:r>
              <a:rPr lang="es-ES" kern="100" dirty="0"/>
              <a:t> </a:t>
            </a:r>
            <a:r>
              <a:rPr lang="es-ES" kern="100" dirty="0" err="1"/>
              <a:t>characteristics</a:t>
            </a:r>
            <a:r>
              <a:rPr lang="es-ES" kern="100" dirty="0"/>
              <a:t> </a:t>
            </a:r>
            <a:r>
              <a:rPr lang="es-ES" kern="100" dirty="0" err="1"/>
              <a:t>that</a:t>
            </a:r>
            <a:r>
              <a:rPr lang="es-ES" kern="100" dirty="0"/>
              <a:t> </a:t>
            </a:r>
            <a:r>
              <a:rPr lang="es-ES" kern="100" dirty="0" err="1"/>
              <a:t>may</a:t>
            </a:r>
            <a:r>
              <a:rPr lang="es-ES" kern="100" dirty="0"/>
              <a:t> </a:t>
            </a:r>
            <a:r>
              <a:rPr lang="es-ES" kern="100" dirty="0" err="1"/>
              <a:t>modify</a:t>
            </a:r>
            <a:r>
              <a:rPr lang="es-ES" kern="100" dirty="0"/>
              <a:t> </a:t>
            </a:r>
            <a:r>
              <a:rPr lang="es-ES" kern="100" dirty="0" err="1"/>
              <a:t>risks</a:t>
            </a:r>
            <a:r>
              <a:rPr lang="es-ES" kern="100" dirty="0"/>
              <a:t> and </a:t>
            </a:r>
            <a:r>
              <a:rPr lang="es-ES" kern="100" dirty="0" err="1"/>
              <a:t>benefits</a:t>
            </a:r>
            <a:r>
              <a:rPr lang="es-ES" kern="100" dirty="0"/>
              <a:t> </a:t>
            </a:r>
            <a:r>
              <a:rPr lang="es-ES" kern="100" dirty="0" err="1"/>
              <a:t>of</a:t>
            </a:r>
            <a:r>
              <a:rPr lang="es-ES" kern="100" dirty="0"/>
              <a:t> intensive </a:t>
            </a:r>
            <a:r>
              <a:rPr lang="es-ES" kern="100" dirty="0" err="1"/>
              <a:t>glycemic</a:t>
            </a:r>
            <a:r>
              <a:rPr lang="es-ES" kern="100" dirty="0"/>
              <a:t> control (</a:t>
            </a:r>
            <a:r>
              <a:rPr lang="es-ES" kern="100" dirty="0" err="1"/>
              <a:t>Supplementary</a:t>
            </a:r>
            <a:r>
              <a:rPr lang="es-ES" kern="100" dirty="0"/>
              <a:t> Table S1). </a:t>
            </a:r>
            <a:r>
              <a:rPr lang="es-ES" kern="100" dirty="0" err="1"/>
              <a:t>Based</a:t>
            </a:r>
            <a:r>
              <a:rPr lang="es-ES" kern="100" dirty="0"/>
              <a:t> </a:t>
            </a:r>
            <a:r>
              <a:rPr lang="es-ES" kern="100" dirty="0" err="1"/>
              <a:t>on</a:t>
            </a:r>
            <a:r>
              <a:rPr lang="es-ES" kern="100" dirty="0"/>
              <a:t> RCT data, KDIGO </a:t>
            </a:r>
            <a:r>
              <a:rPr lang="es-ES" kern="100" dirty="0" err="1"/>
              <a:t>recommends</a:t>
            </a:r>
            <a:r>
              <a:rPr lang="es-ES" kern="100" dirty="0"/>
              <a:t> </a:t>
            </a:r>
            <a:r>
              <a:rPr lang="es-ES" kern="100" dirty="0" err="1"/>
              <a:t>an</a:t>
            </a:r>
            <a:r>
              <a:rPr lang="es-ES" kern="100" dirty="0"/>
              <a:t> </a:t>
            </a:r>
            <a:r>
              <a:rPr lang="es-ES" kern="100" dirty="0" err="1"/>
              <a:t>individualized</a:t>
            </a:r>
            <a:r>
              <a:rPr lang="es-ES" kern="100" dirty="0"/>
              <a:t> HbA1c target </a:t>
            </a:r>
            <a:r>
              <a:rPr lang="es-ES" kern="100" dirty="0" err="1"/>
              <a:t>of</a:t>
            </a:r>
            <a:r>
              <a:rPr lang="es-ES" kern="100" dirty="0"/>
              <a:t> &lt;6.5% </a:t>
            </a:r>
            <a:r>
              <a:rPr lang="es-ES" kern="100" dirty="0" err="1"/>
              <a:t>to</a:t>
            </a:r>
            <a:r>
              <a:rPr lang="es-ES" kern="100" dirty="0"/>
              <a:t> &lt;8.0% </a:t>
            </a:r>
            <a:r>
              <a:rPr lang="es-ES" kern="100" dirty="0" err="1"/>
              <a:t>for</a:t>
            </a:r>
            <a:r>
              <a:rPr lang="es-ES" kern="100" dirty="0"/>
              <a:t> </a:t>
            </a:r>
            <a:r>
              <a:rPr lang="es-ES" kern="100" dirty="0" err="1"/>
              <a:t>patients</a:t>
            </a:r>
            <a:r>
              <a:rPr lang="es-ES" kern="100" dirty="0"/>
              <a:t> </a:t>
            </a:r>
            <a:r>
              <a:rPr lang="es-ES" kern="100" dirty="0" err="1"/>
              <a:t>with</a:t>
            </a:r>
            <a:r>
              <a:rPr lang="es-ES" kern="100" dirty="0"/>
              <a:t> diabetes and CKD, </a:t>
            </a:r>
            <a:r>
              <a:rPr lang="es-ES" kern="100" dirty="0" err="1"/>
              <a:t>with</a:t>
            </a:r>
            <a:r>
              <a:rPr lang="es-ES" kern="100" dirty="0"/>
              <a:t> targets in </a:t>
            </a:r>
            <a:r>
              <a:rPr lang="es-ES" kern="100" dirty="0" err="1"/>
              <a:t>this</a:t>
            </a:r>
            <a:r>
              <a:rPr lang="es-ES" kern="100" dirty="0"/>
              <a:t> </a:t>
            </a:r>
            <a:r>
              <a:rPr lang="es-ES" kern="100" dirty="0" err="1"/>
              <a:t>range</a:t>
            </a:r>
            <a:r>
              <a:rPr lang="es-ES" kern="100" dirty="0"/>
              <a:t> </a:t>
            </a:r>
            <a:r>
              <a:rPr lang="es-ES" kern="100" dirty="0" err="1"/>
              <a:t>having</a:t>
            </a:r>
            <a:r>
              <a:rPr lang="es-ES" kern="100" dirty="0"/>
              <a:t> </a:t>
            </a:r>
            <a:r>
              <a:rPr lang="es-ES" kern="100" dirty="0" err="1"/>
              <a:t>been</a:t>
            </a:r>
            <a:r>
              <a:rPr lang="es-ES" kern="100" dirty="0"/>
              <a:t> </a:t>
            </a:r>
            <a:r>
              <a:rPr lang="es-ES" kern="100" dirty="0" err="1"/>
              <a:t>associated</a:t>
            </a:r>
            <a:r>
              <a:rPr lang="es-ES" kern="100" dirty="0"/>
              <a:t> </a:t>
            </a:r>
            <a:r>
              <a:rPr lang="es-ES" kern="100" dirty="0" err="1"/>
              <a:t>with</a:t>
            </a:r>
            <a:r>
              <a:rPr lang="es-ES" kern="100" dirty="0"/>
              <a:t> </a:t>
            </a:r>
            <a:r>
              <a:rPr lang="es-ES" kern="100" dirty="0" err="1"/>
              <a:t>improvements</a:t>
            </a:r>
            <a:r>
              <a:rPr lang="es-ES" kern="100" dirty="0"/>
              <a:t> in </a:t>
            </a:r>
            <a:r>
              <a:rPr lang="es-ES" kern="100" dirty="0" err="1"/>
              <a:t>survival</a:t>
            </a:r>
            <a:r>
              <a:rPr lang="es-ES" kern="100" dirty="0"/>
              <a:t>, cardiovascular </a:t>
            </a:r>
            <a:r>
              <a:rPr lang="es-ES" kern="100" dirty="0" err="1"/>
              <a:t>outcomes</a:t>
            </a:r>
            <a:r>
              <a:rPr lang="es-ES" kern="100" dirty="0"/>
              <a:t>, and microvascular </a:t>
            </a:r>
            <a:r>
              <a:rPr lang="es-ES" kern="100" dirty="0" err="1"/>
              <a:t>end</a:t>
            </a:r>
            <a:r>
              <a:rPr lang="es-ES" kern="100" dirty="0"/>
              <a:t> </a:t>
            </a:r>
            <a:r>
              <a:rPr lang="es-ES" kern="100" dirty="0" err="1"/>
              <a:t>points</a:t>
            </a:r>
            <a:r>
              <a:rPr lang="es-ES" kern="100" dirty="0"/>
              <a:t>, as </a:t>
            </a:r>
            <a:r>
              <a:rPr lang="es-ES" kern="100" dirty="0" err="1"/>
              <a:t>well</a:t>
            </a:r>
            <a:r>
              <a:rPr lang="es-ES" kern="100" dirty="0"/>
              <a:t> as </a:t>
            </a:r>
            <a:r>
              <a:rPr lang="es-ES" kern="100" dirty="0" err="1"/>
              <a:t>lower</a:t>
            </a:r>
            <a:r>
              <a:rPr lang="es-ES" kern="100" dirty="0"/>
              <a:t> </a:t>
            </a:r>
            <a:r>
              <a:rPr lang="es-ES" kern="100" dirty="0" err="1"/>
              <a:t>risk</a:t>
            </a:r>
            <a:r>
              <a:rPr lang="es-ES" kern="100" dirty="0"/>
              <a:t> </a:t>
            </a:r>
            <a:r>
              <a:rPr lang="es-ES" kern="100" dirty="0" err="1"/>
              <a:t>of</a:t>
            </a:r>
            <a:r>
              <a:rPr lang="es-ES" kern="100" dirty="0"/>
              <a:t> CKD </a:t>
            </a:r>
            <a:r>
              <a:rPr lang="es-ES" kern="100" dirty="0" err="1"/>
              <a:t>progression</a:t>
            </a:r>
            <a:r>
              <a:rPr lang="es-ES" kern="100" dirty="0"/>
              <a:t>. </a:t>
            </a:r>
            <a:r>
              <a:rPr lang="es-ES" kern="100" dirty="0" err="1"/>
              <a:t>The</a:t>
            </a:r>
            <a:r>
              <a:rPr lang="es-ES" kern="100" dirty="0"/>
              <a:t> ADA </a:t>
            </a:r>
            <a:r>
              <a:rPr lang="es-ES" kern="100" dirty="0" err="1"/>
              <a:t>recommends</a:t>
            </a:r>
            <a:r>
              <a:rPr lang="es-ES" kern="100" dirty="0"/>
              <a:t> a </a:t>
            </a:r>
            <a:r>
              <a:rPr lang="es-ES" kern="100" dirty="0" err="1"/>
              <a:t>starting</a:t>
            </a:r>
            <a:r>
              <a:rPr lang="es-ES" kern="100" dirty="0"/>
              <a:t> HbA1c target </a:t>
            </a:r>
            <a:r>
              <a:rPr lang="es-ES" kern="100" dirty="0" err="1"/>
              <a:t>of</a:t>
            </a:r>
            <a:r>
              <a:rPr lang="es-ES" kern="100" dirty="0"/>
              <a:t> &lt;7% </a:t>
            </a:r>
            <a:r>
              <a:rPr lang="es-ES" kern="100" dirty="0" err="1"/>
              <a:t>to</a:t>
            </a:r>
            <a:r>
              <a:rPr lang="es-ES" kern="100" dirty="0"/>
              <a:t> reduce microvascular </a:t>
            </a:r>
            <a:r>
              <a:rPr lang="es-ES" kern="100" dirty="0" err="1"/>
              <a:t>complications</a:t>
            </a:r>
            <a:r>
              <a:rPr lang="es-ES" kern="100" dirty="0"/>
              <a:t> in </a:t>
            </a:r>
            <a:r>
              <a:rPr lang="es-ES" kern="100" dirty="0" err="1"/>
              <a:t>most</a:t>
            </a:r>
            <a:r>
              <a:rPr lang="es-ES" kern="100" dirty="0"/>
              <a:t> non-</a:t>
            </a:r>
            <a:r>
              <a:rPr lang="es-ES" kern="100" dirty="0" err="1"/>
              <a:t>pregnant</a:t>
            </a:r>
            <a:r>
              <a:rPr lang="es-ES" kern="100" dirty="0"/>
              <a:t> </a:t>
            </a:r>
            <a:r>
              <a:rPr lang="es-ES" kern="100" dirty="0" err="1"/>
              <a:t>adult</a:t>
            </a:r>
            <a:r>
              <a:rPr lang="es-ES" kern="100" dirty="0"/>
              <a:t> </a:t>
            </a:r>
            <a:r>
              <a:rPr lang="es-ES" kern="100" dirty="0" err="1"/>
              <a:t>patients</a:t>
            </a:r>
            <a:r>
              <a:rPr lang="es-ES" kern="100" dirty="0"/>
              <a:t> </a:t>
            </a:r>
            <a:r>
              <a:rPr lang="es-ES" kern="100" dirty="0" err="1"/>
              <a:t>with</a:t>
            </a:r>
            <a:r>
              <a:rPr lang="es-ES" kern="100" dirty="0"/>
              <a:t> T1D and T2D </a:t>
            </a:r>
            <a:r>
              <a:rPr lang="es-ES" kern="100" dirty="0" err="1"/>
              <a:t>without</a:t>
            </a:r>
            <a:r>
              <a:rPr lang="es-ES" kern="100" dirty="0"/>
              <a:t> </a:t>
            </a:r>
            <a:r>
              <a:rPr lang="es-ES" kern="100" dirty="0" err="1"/>
              <a:t>hypoglycemia</a:t>
            </a:r>
            <a:r>
              <a:rPr lang="es-ES" kern="100" dirty="0"/>
              <a:t> </a:t>
            </a:r>
            <a:r>
              <a:rPr lang="es-ES" kern="100" dirty="0" err="1"/>
              <a:t>risk</a:t>
            </a:r>
            <a:r>
              <a:rPr lang="es-ES" kern="100" dirty="0"/>
              <a:t>, </a:t>
            </a:r>
            <a:r>
              <a:rPr lang="es-ES" kern="100" dirty="0" err="1"/>
              <a:t>although</a:t>
            </a:r>
            <a:r>
              <a:rPr lang="es-ES" kern="100" dirty="0"/>
              <a:t> </a:t>
            </a:r>
            <a:r>
              <a:rPr lang="es-ES" kern="100" dirty="0" err="1"/>
              <a:t>with</a:t>
            </a:r>
            <a:r>
              <a:rPr lang="es-ES" kern="100" dirty="0"/>
              <a:t> </a:t>
            </a:r>
            <a:r>
              <a:rPr lang="es-ES" kern="100" dirty="0" err="1"/>
              <a:t>higher</a:t>
            </a:r>
            <a:r>
              <a:rPr lang="es-ES" kern="100" dirty="0"/>
              <a:t> </a:t>
            </a:r>
            <a:r>
              <a:rPr lang="es-ES" kern="100" dirty="0" err="1"/>
              <a:t>goals</a:t>
            </a:r>
            <a:r>
              <a:rPr lang="es-ES" kern="100" dirty="0"/>
              <a:t> (i.e., &lt;8%) </a:t>
            </a:r>
            <a:r>
              <a:rPr lang="es-ES" kern="100" dirty="0" err="1"/>
              <a:t>acceptable</a:t>
            </a:r>
            <a:r>
              <a:rPr lang="es-ES" kern="100" dirty="0"/>
              <a:t> </a:t>
            </a:r>
            <a:r>
              <a:rPr lang="es-ES" kern="100" dirty="0" err="1"/>
              <a:t>for</a:t>
            </a:r>
            <a:r>
              <a:rPr lang="es-ES" kern="100" dirty="0"/>
              <a:t> </a:t>
            </a:r>
            <a:r>
              <a:rPr lang="es-ES" kern="100" dirty="0" err="1"/>
              <a:t>patients</a:t>
            </a:r>
            <a:r>
              <a:rPr lang="es-ES" kern="100" dirty="0"/>
              <a:t> </a:t>
            </a:r>
            <a:r>
              <a:rPr lang="es-ES" kern="100" dirty="0" err="1"/>
              <a:t>with</a:t>
            </a:r>
            <a:r>
              <a:rPr lang="es-ES" kern="100" dirty="0"/>
              <a:t> </a:t>
            </a:r>
            <a:r>
              <a:rPr lang="es-ES" kern="100" dirty="0" err="1"/>
              <a:t>limited</a:t>
            </a:r>
            <a:r>
              <a:rPr lang="es-ES" kern="100" dirty="0"/>
              <a:t> </a:t>
            </a:r>
            <a:r>
              <a:rPr lang="es-ES" kern="100" dirty="0" err="1"/>
              <a:t>life</a:t>
            </a:r>
            <a:r>
              <a:rPr lang="es-ES" kern="100" dirty="0"/>
              <a:t> </a:t>
            </a:r>
            <a:r>
              <a:rPr lang="es-ES" kern="100" dirty="0" err="1"/>
              <a:t>expectancy</a:t>
            </a:r>
            <a:r>
              <a:rPr lang="es-ES" kern="100" dirty="0"/>
              <a:t> and in </a:t>
            </a:r>
            <a:r>
              <a:rPr lang="es-ES" kern="100" dirty="0" err="1"/>
              <a:t>whom</a:t>
            </a:r>
            <a:r>
              <a:rPr lang="es-ES" kern="100" dirty="0"/>
              <a:t> </a:t>
            </a:r>
            <a:r>
              <a:rPr lang="es-ES" kern="100" dirty="0" err="1"/>
              <a:t>the</a:t>
            </a:r>
            <a:r>
              <a:rPr lang="es-ES" kern="100" dirty="0"/>
              <a:t> </a:t>
            </a:r>
            <a:r>
              <a:rPr lang="es-ES" kern="100" dirty="0" err="1"/>
              <a:t>harms</a:t>
            </a:r>
            <a:r>
              <a:rPr lang="es-ES" kern="100" dirty="0"/>
              <a:t> </a:t>
            </a:r>
            <a:r>
              <a:rPr lang="es-ES" kern="100" dirty="0" err="1"/>
              <a:t>of</a:t>
            </a:r>
            <a:r>
              <a:rPr lang="es-ES" kern="100" dirty="0"/>
              <a:t> </a:t>
            </a:r>
            <a:r>
              <a:rPr lang="es-ES" kern="100" dirty="0" err="1"/>
              <a:t>treatment</a:t>
            </a:r>
            <a:r>
              <a:rPr lang="es-ES" kern="100" dirty="0"/>
              <a:t> </a:t>
            </a:r>
            <a:r>
              <a:rPr lang="es-ES" kern="100" dirty="0" err="1"/>
              <a:t>may</a:t>
            </a:r>
            <a:r>
              <a:rPr lang="es-ES" kern="100" dirty="0"/>
              <a:t> </a:t>
            </a:r>
            <a:r>
              <a:rPr lang="es-ES" kern="100" dirty="0" err="1"/>
              <a:t>outweigh</a:t>
            </a:r>
            <a:r>
              <a:rPr lang="es-ES" kern="100" dirty="0"/>
              <a:t> </a:t>
            </a:r>
            <a:r>
              <a:rPr lang="es-ES" kern="100" dirty="0" err="1"/>
              <a:t>the</a:t>
            </a:r>
            <a:r>
              <a:rPr lang="es-ES" kern="100" dirty="0"/>
              <a:t> </a:t>
            </a:r>
            <a:r>
              <a:rPr lang="es-ES" kern="100" dirty="0" err="1"/>
              <a:t>benefits</a:t>
            </a:r>
            <a:r>
              <a:rPr lang="es-ES" kern="100" dirty="0"/>
              <a:t>.</a:t>
            </a:r>
            <a:endParaRPr lang="es-ES" dirty="0"/>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10</a:t>
            </a:fld>
            <a:endParaRPr lang="es-ES_tradnl"/>
          </a:p>
        </p:txBody>
      </p:sp>
    </p:spTree>
    <p:extLst>
      <p:ext uri="{BB962C8B-B14F-4D97-AF65-F5344CB8AC3E}">
        <p14:creationId xmlns:p14="http://schemas.microsoft.com/office/powerpoint/2010/main" val="210042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En las directrices de las guías KDIGO para el manejo de la ERC de la DM2, además de las medidas de estilo de vida previamente, bloqueo del SRAA, estatinas y </a:t>
            </a:r>
            <a:r>
              <a:rPr lang="es-ES_tradnl" dirty="0" err="1"/>
              <a:t>ezetimiba</a:t>
            </a:r>
            <a:r>
              <a:rPr lang="es-ES_tradnl" dirty="0"/>
              <a:t> si se precisa para reducir el riesgo CV, … se incluye, tratamiento con metformina ajustada a la función renal e iSGLT2 a todos los pacientes.</a:t>
            </a:r>
          </a:p>
          <a:p>
            <a:r>
              <a:rPr lang="es-ES_tradnl" dirty="0"/>
              <a:t>Si no se consigue objetivo de HbA1c se podrá considerar arGLP-1 (financiados en  nuestro país en pacientes con IMC &gt; 30 kg/m</a:t>
            </a:r>
            <a:r>
              <a:rPr lang="es-ES_tradnl" baseline="30000" dirty="0"/>
              <a:t>2</a:t>
            </a:r>
            <a:r>
              <a:rPr lang="es-ES_tradnl" dirty="0"/>
              <a:t>).</a:t>
            </a:r>
          </a:p>
          <a:p>
            <a:r>
              <a:rPr lang="es-ES_tradnl" dirty="0"/>
              <a:t>Si persiste albuminuria se deberá considerar un antagonista del receptor mineral corticoide selectivo (finerenona). Siempre complementando con otros hipoglucemiantes si se precisa para mejorar el control glucémico.</a:t>
            </a:r>
          </a:p>
        </p:txBody>
      </p:sp>
      <p:sp>
        <p:nvSpPr>
          <p:cNvPr id="4" name="Marcador de número de diapositiva 3"/>
          <p:cNvSpPr>
            <a:spLocks noGrp="1"/>
          </p:cNvSpPr>
          <p:nvPr>
            <p:ph type="sldNum" sz="quarter" idx="5"/>
          </p:nvPr>
        </p:nvSpPr>
        <p:spPr/>
        <p:txBody>
          <a:bodyPr/>
          <a:lstStyle/>
          <a:p>
            <a:fld id="{B6E17C9A-5C2A-FD4D-AAD4-7240D37E2891}" type="slidenum">
              <a:rPr lang="es-ES_tradnl" smtClean="0"/>
              <a:t>11</a:t>
            </a:fld>
            <a:endParaRPr lang="es-ES_tradnl"/>
          </a:p>
        </p:txBody>
      </p:sp>
    </p:spTree>
    <p:extLst>
      <p:ext uri="{BB962C8B-B14F-4D97-AF65-F5344CB8AC3E}">
        <p14:creationId xmlns:p14="http://schemas.microsoft.com/office/powerpoint/2010/main" val="2370748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descr="Imagen que contiene Interfaz de usuario gráfica&#10;&#10;Descripción generada automáticamente">
            <a:extLst>
              <a:ext uri="{FF2B5EF4-FFF2-40B4-BE49-F238E27FC236}">
                <a16:creationId xmlns:a16="http://schemas.microsoft.com/office/drawing/2014/main" id="{66A50489-D6F1-E93F-115D-AFBB2375D66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025339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571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23648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74FEC-8383-CAE8-1F77-7497173250E0}"/>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77D75802-8CF5-09AA-D406-B1954374ABB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F4222BB0-4348-87B3-D7F5-9A1BC4F4C37D}"/>
              </a:ext>
            </a:extLst>
          </p:cNvPr>
          <p:cNvSpPr>
            <a:spLocks noGrp="1"/>
          </p:cNvSpPr>
          <p:nvPr>
            <p:ph type="dt" sz="half" idx="10"/>
          </p:nvPr>
        </p:nvSpPr>
        <p:spPr/>
        <p:txBody>
          <a:bodyPr/>
          <a:lstStyle/>
          <a:p>
            <a:fld id="{5CA2DAC4-9D92-9F4E-984B-CFCC2855353B}"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FB691FDE-72B4-20A2-EA6D-273D1C221E82}"/>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27AF9EE1-CBAA-0847-EECA-95232D8948A1}"/>
              </a:ext>
            </a:extLst>
          </p:cNvPr>
          <p:cNvSpPr>
            <a:spLocks noGrp="1"/>
          </p:cNvSpPr>
          <p:nvPr>
            <p:ph type="sldNum" sz="quarter" idx="12"/>
          </p:nvPr>
        </p:nvSpPr>
        <p:spPr/>
        <p:txBody>
          <a:bodyPr/>
          <a:lstStyle/>
          <a:p>
            <a:fld id="{7DEB0C02-6A7F-1549-8048-07B8CF42F662}" type="slidenum">
              <a:rPr lang="es-ES_tradnl" smtClean="0"/>
              <a:t>‹Nº›</a:t>
            </a:fld>
            <a:endParaRPr lang="es-ES_tradnl"/>
          </a:p>
        </p:txBody>
      </p:sp>
    </p:spTree>
    <p:extLst>
      <p:ext uri="{BB962C8B-B14F-4D97-AF65-F5344CB8AC3E}">
        <p14:creationId xmlns:p14="http://schemas.microsoft.com/office/powerpoint/2010/main" val="69594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5DC83-A7A8-5F23-1C5F-1249B4266687}"/>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9E68A369-63C1-D10D-CABB-3D41FE62FD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0B70157-58F6-1BC7-7150-A91C49F6542C}"/>
              </a:ext>
            </a:extLst>
          </p:cNvPr>
          <p:cNvSpPr>
            <a:spLocks noGrp="1"/>
          </p:cNvSpPr>
          <p:nvPr>
            <p:ph type="dt" sz="half" idx="10"/>
          </p:nvPr>
        </p:nvSpPr>
        <p:spPr/>
        <p:txBody>
          <a:bodyPr/>
          <a:lstStyle/>
          <a:p>
            <a:fld id="{5CA2DAC4-9D92-9F4E-984B-CFCC2855353B}" type="datetimeFigureOut">
              <a:rPr lang="es-ES_tradnl" smtClean="0"/>
              <a:t>21/09/2023</a:t>
            </a:fld>
            <a:endParaRPr lang="es-ES_tradnl"/>
          </a:p>
        </p:txBody>
      </p:sp>
      <p:sp>
        <p:nvSpPr>
          <p:cNvPr id="5" name="Marcador de pie de página 4">
            <a:extLst>
              <a:ext uri="{FF2B5EF4-FFF2-40B4-BE49-F238E27FC236}">
                <a16:creationId xmlns:a16="http://schemas.microsoft.com/office/drawing/2014/main" id="{B6939AF2-1140-ABAC-63C8-00E2F01489E1}"/>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5902F2A8-8C53-7621-DE2E-1970D1037F78}"/>
              </a:ext>
            </a:extLst>
          </p:cNvPr>
          <p:cNvSpPr>
            <a:spLocks noGrp="1"/>
          </p:cNvSpPr>
          <p:nvPr>
            <p:ph type="sldNum" sz="quarter" idx="12"/>
          </p:nvPr>
        </p:nvSpPr>
        <p:spPr/>
        <p:txBody>
          <a:bodyPr/>
          <a:lstStyle/>
          <a:p>
            <a:fld id="{7DEB0C02-6A7F-1549-8048-07B8CF42F662}" type="slidenum">
              <a:rPr lang="es-ES_tradnl" smtClean="0"/>
              <a:t>‹Nº›</a:t>
            </a:fld>
            <a:endParaRPr lang="es-ES_tradnl"/>
          </a:p>
        </p:txBody>
      </p:sp>
    </p:spTree>
    <p:extLst>
      <p:ext uri="{BB962C8B-B14F-4D97-AF65-F5344CB8AC3E}">
        <p14:creationId xmlns:p14="http://schemas.microsoft.com/office/powerpoint/2010/main" val="74442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‹Nº›</a:t>
            </a:fld>
            <a:endParaRPr lang="en-US"/>
          </a:p>
        </p:txBody>
      </p:sp>
      <p:sp>
        <p:nvSpPr>
          <p:cNvPr id="7" name="Text Placeholder 6"/>
          <p:cNvSpPr>
            <a:spLocks noGrp="1"/>
          </p:cNvSpPr>
          <p:nvPr>
            <p:ph type="body" sz="quarter" idx="13" hasCustomPrompt="1"/>
          </p:nvPr>
        </p:nvSpPr>
        <p:spPr>
          <a:xfrm>
            <a:off x="342900" y="4389120"/>
            <a:ext cx="7543800" cy="754380"/>
          </a:xfrm>
        </p:spPr>
        <p:txBody>
          <a:bodyPr anchor="b">
            <a:noAutofit/>
          </a:bodyPr>
          <a:lstStyle>
            <a:lvl1pPr marL="0" indent="0">
              <a:spcBef>
                <a:spcPts val="225"/>
              </a:spcBef>
              <a:buNone/>
              <a:defRPr sz="750"/>
            </a:lvl1pPr>
            <a:lvl2pPr marL="171446" indent="0">
              <a:spcBef>
                <a:spcPts val="225"/>
              </a:spcBef>
              <a:buNone/>
              <a:defRPr sz="750"/>
            </a:lvl2pPr>
            <a:lvl3pPr marL="342892" indent="0">
              <a:spcBef>
                <a:spcPts val="225"/>
              </a:spcBef>
              <a:buNone/>
              <a:defRPr sz="750"/>
            </a:lvl3pPr>
            <a:lvl4pPr marL="514337" indent="0">
              <a:spcBef>
                <a:spcPts val="225"/>
              </a:spcBef>
              <a:buNone/>
              <a:defRPr sz="750"/>
            </a:lvl4pPr>
            <a:lvl5pPr marL="685783" indent="0">
              <a:spcBef>
                <a:spcPts val="225"/>
              </a:spcBef>
              <a:buNone/>
              <a:defRPr sz="750"/>
            </a:lvl5pPr>
          </a:lstStyle>
          <a:p>
            <a:pPr lvl="0"/>
            <a:r>
              <a:rPr lang="en-US"/>
              <a:t>Reference(s)</a:t>
            </a:r>
          </a:p>
        </p:txBody>
      </p:sp>
    </p:spTree>
    <p:extLst>
      <p:ext uri="{BB962C8B-B14F-4D97-AF65-F5344CB8AC3E}">
        <p14:creationId xmlns:p14="http://schemas.microsoft.com/office/powerpoint/2010/main" val="25786594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59486" y="129201"/>
            <a:ext cx="8003286" cy="764770"/>
          </a:xfrm>
          <a:prstGeom prst="rect">
            <a:avLst/>
          </a:prstGeom>
        </p:spPr>
        <p:txBody>
          <a:bodyPr anchor="b"/>
          <a:lstStyle/>
          <a:p>
            <a:r>
              <a:rPr lang="en-US"/>
              <a:t>Click to edit Master title style</a:t>
            </a:r>
          </a:p>
        </p:txBody>
      </p:sp>
      <p:sp>
        <p:nvSpPr>
          <p:cNvPr id="9" name="Text Placeholder 3">
            <a:extLst>
              <a:ext uri="{FF2B5EF4-FFF2-40B4-BE49-F238E27FC236}">
                <a16:creationId xmlns:a16="http://schemas.microsoft.com/office/drawing/2014/main" id="{4E954D74-3C07-4BE4-AB01-4BDA8823C4B1}"/>
              </a:ext>
            </a:extLst>
          </p:cNvPr>
          <p:cNvSpPr>
            <a:spLocks noGrp="1"/>
          </p:cNvSpPr>
          <p:nvPr>
            <p:ph type="body" sz="quarter" idx="13" hasCustomPrompt="1"/>
          </p:nvPr>
        </p:nvSpPr>
        <p:spPr>
          <a:xfrm>
            <a:off x="457200" y="1000545"/>
            <a:ext cx="8003286" cy="458605"/>
          </a:xfrm>
        </p:spPr>
        <p:txBody>
          <a:bodyPr/>
          <a:lstStyle>
            <a:lvl1pPr marL="0" indent="0">
              <a:buNone/>
              <a:defRPr b="1">
                <a:solidFill>
                  <a:srgbClr val="91278F"/>
                </a:solidFill>
              </a:defRPr>
            </a:lvl1pPr>
          </a:lstStyle>
          <a:p>
            <a:pPr lvl="0"/>
            <a:r>
              <a:rPr lang="en-US"/>
              <a:t>Click to edit subtitle</a:t>
            </a:r>
            <a:endParaRPr lang="en-GB"/>
          </a:p>
        </p:txBody>
      </p:sp>
      <p:sp>
        <p:nvSpPr>
          <p:cNvPr id="5" name="Footer Placeholder 1">
            <a:extLst>
              <a:ext uri="{FF2B5EF4-FFF2-40B4-BE49-F238E27FC236}">
                <a16:creationId xmlns:a16="http://schemas.microsoft.com/office/drawing/2014/main" id="{FA63B8F0-7442-49E7-ACD7-3206E333B2EF}"/>
              </a:ext>
            </a:extLst>
          </p:cNvPr>
          <p:cNvSpPr>
            <a:spLocks noGrp="1"/>
          </p:cNvSpPr>
          <p:nvPr>
            <p:ph type="ftr" sz="quarter" idx="3"/>
          </p:nvPr>
        </p:nvSpPr>
        <p:spPr>
          <a:xfrm>
            <a:off x="419345" y="4466951"/>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CD004AD1-1E40-4EA3-8728-D80541F95A78}"/>
              </a:ext>
            </a:extLst>
          </p:cNvPr>
          <p:cNvSpPr>
            <a:spLocks noGrp="1"/>
          </p:cNvSpPr>
          <p:nvPr>
            <p:ph type="sldNum" sz="quarter" idx="4"/>
          </p:nvPr>
        </p:nvSpPr>
        <p:spPr>
          <a:xfrm>
            <a:off x="419346" y="4767298"/>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‹Nº›</a:t>
            </a:fld>
            <a:endParaRPr lang="en-US"/>
          </a:p>
        </p:txBody>
      </p:sp>
    </p:spTree>
    <p:extLst>
      <p:ext uri="{BB962C8B-B14F-4D97-AF65-F5344CB8AC3E}">
        <p14:creationId xmlns:p14="http://schemas.microsoft.com/office/powerpoint/2010/main" val="3455682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9C91-ACFE-114C-8BD6-64D3D1F7D817}"/>
              </a:ext>
            </a:extLst>
          </p:cNvPr>
          <p:cNvSpPr>
            <a:spLocks noGrp="1"/>
          </p:cNvSpPr>
          <p:nvPr>
            <p:ph type="title"/>
          </p:nvPr>
        </p:nvSpPr>
        <p:spPr>
          <a:xfrm>
            <a:off x="459486" y="127956"/>
            <a:ext cx="8003286" cy="764770"/>
          </a:xfrm>
          <a:prstGeom prst="rect">
            <a:avLst/>
          </a:prstGeom>
        </p:spPr>
        <p:txBody>
          <a:bodyPr anchor="b"/>
          <a:lstStyle/>
          <a:p>
            <a:r>
              <a:rPr lang="en-US"/>
              <a:t>Click to edit Master title style</a:t>
            </a:r>
          </a:p>
        </p:txBody>
      </p:sp>
      <p:sp>
        <p:nvSpPr>
          <p:cNvPr id="6" name="Footer Placeholder 1">
            <a:extLst>
              <a:ext uri="{FF2B5EF4-FFF2-40B4-BE49-F238E27FC236}">
                <a16:creationId xmlns:a16="http://schemas.microsoft.com/office/drawing/2014/main" id="{86CCE5C1-F59D-4CB2-9068-B9547F1DC4E1}"/>
              </a:ext>
            </a:extLst>
          </p:cNvPr>
          <p:cNvSpPr>
            <a:spLocks noGrp="1"/>
          </p:cNvSpPr>
          <p:nvPr>
            <p:ph type="ftr" sz="quarter" idx="3"/>
          </p:nvPr>
        </p:nvSpPr>
        <p:spPr>
          <a:xfrm>
            <a:off x="419345" y="4466951"/>
            <a:ext cx="8041145" cy="273844"/>
          </a:xfrm>
          <a:prstGeom prst="rect">
            <a:avLst/>
          </a:prstGeom>
        </p:spPr>
        <p:txBody>
          <a:bodyPr vert="horz" lIns="91440" tIns="45720" rIns="91440" bIns="45720" rtlCol="0" anchor="b" anchorCtr="0"/>
          <a:lstStyle>
            <a:lvl1pPr algn="l">
              <a:defRPr sz="675">
                <a:solidFill>
                  <a:schemeClr val="tx2"/>
                </a:solidFill>
              </a:defRPr>
            </a:lvl1pPr>
          </a:lstStyle>
          <a:p>
            <a:endParaRPr lang="en-GB"/>
          </a:p>
        </p:txBody>
      </p:sp>
      <p:sp>
        <p:nvSpPr>
          <p:cNvPr id="7" name="Slide Number Placeholder 5">
            <a:extLst>
              <a:ext uri="{FF2B5EF4-FFF2-40B4-BE49-F238E27FC236}">
                <a16:creationId xmlns:a16="http://schemas.microsoft.com/office/drawing/2014/main" id="{297346C9-18C7-4811-A257-C83685F4B038}"/>
              </a:ext>
            </a:extLst>
          </p:cNvPr>
          <p:cNvSpPr>
            <a:spLocks noGrp="1"/>
          </p:cNvSpPr>
          <p:nvPr>
            <p:ph type="sldNum" sz="quarter" idx="4"/>
          </p:nvPr>
        </p:nvSpPr>
        <p:spPr>
          <a:xfrm>
            <a:off x="419346" y="4767298"/>
            <a:ext cx="311743" cy="206829"/>
          </a:xfrm>
          <a:prstGeom prst="rect">
            <a:avLst/>
          </a:prstGeom>
        </p:spPr>
        <p:txBody>
          <a:bodyPr rIns="0" anchor="b" anchorCtr="0"/>
          <a:lstStyle>
            <a:lvl1pPr algn="l">
              <a:defRPr sz="825">
                <a:solidFill>
                  <a:schemeClr val="tx1"/>
                </a:solidFill>
              </a:defRPr>
            </a:lvl1pPr>
          </a:lstStyle>
          <a:p>
            <a:fld id="{B687C26E-76E8-F74A-ABD7-29242BE2C250}" type="slidenum">
              <a:rPr lang="en-US" smtClean="0"/>
              <a:pPr/>
              <a:t>‹Nº›</a:t>
            </a:fld>
            <a:endParaRPr lang="en-US"/>
          </a:p>
        </p:txBody>
      </p:sp>
    </p:spTree>
    <p:extLst>
      <p:ext uri="{BB962C8B-B14F-4D97-AF65-F5344CB8AC3E}">
        <p14:creationId xmlns:p14="http://schemas.microsoft.com/office/powerpoint/2010/main" val="364752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ubhead ">
    <p:spTree>
      <p:nvGrpSpPr>
        <p:cNvPr id="1" name=""/>
        <p:cNvGrpSpPr/>
        <p:nvPr/>
      </p:nvGrpSpPr>
      <p:grpSpPr>
        <a:xfrm>
          <a:off x="0" y="0"/>
          <a:ext cx="0" cy="0"/>
          <a:chOff x="0" y="0"/>
          <a:chExt cx="0" cy="0"/>
        </a:xfrm>
      </p:grpSpPr>
      <p:sp>
        <p:nvSpPr>
          <p:cNvPr id="23" name="Text Placeholder 8">
            <a:extLst>
              <a:ext uri="{FF2B5EF4-FFF2-40B4-BE49-F238E27FC236}">
                <a16:creationId xmlns:a16="http://schemas.microsoft.com/office/drawing/2014/main" id="{ED14D5AF-917D-4505-BC6B-D42C522A4106}"/>
              </a:ext>
            </a:extLst>
          </p:cNvPr>
          <p:cNvSpPr>
            <a:spLocks noGrp="1"/>
          </p:cNvSpPr>
          <p:nvPr>
            <p:ph type="body" sz="quarter" idx="13" hasCustomPrompt="1"/>
          </p:nvPr>
        </p:nvSpPr>
        <p:spPr>
          <a:xfrm>
            <a:off x="467916" y="1080000"/>
            <a:ext cx="3996000" cy="324000"/>
          </a:xfrm>
          <a:prstGeom prst="rect">
            <a:avLst/>
          </a:prstGeom>
        </p:spPr>
        <p:txBody>
          <a:bodyPr anchor="t">
            <a:noAutofit/>
          </a:bodyPr>
          <a:lstStyle>
            <a:lvl1pPr marL="0" indent="0">
              <a:lnSpc>
                <a:spcPct val="90000"/>
              </a:lnSpc>
              <a:spcBef>
                <a:spcPts val="0"/>
              </a:spcBef>
              <a:buNone/>
              <a:defRPr sz="1500" b="1">
                <a:solidFill>
                  <a:schemeClr val="accent1"/>
                </a:solidFill>
              </a:defRPr>
            </a:lvl1pPr>
          </a:lstStyle>
          <a:p>
            <a:pPr lvl="0"/>
            <a:r>
              <a:rPr lang="en-US" dirty="0"/>
              <a:t>Subhead Edit Master text styles</a:t>
            </a:r>
          </a:p>
        </p:txBody>
      </p:sp>
      <p:sp>
        <p:nvSpPr>
          <p:cNvPr id="24" name="Text Placeholder 8">
            <a:extLst>
              <a:ext uri="{FF2B5EF4-FFF2-40B4-BE49-F238E27FC236}">
                <a16:creationId xmlns:a16="http://schemas.microsoft.com/office/drawing/2014/main" id="{A960F6BD-70F9-4C0C-B9B1-5EC54F0A88B8}"/>
              </a:ext>
            </a:extLst>
          </p:cNvPr>
          <p:cNvSpPr>
            <a:spLocks noGrp="1"/>
          </p:cNvSpPr>
          <p:nvPr>
            <p:ph type="body" sz="quarter" idx="17" hasCustomPrompt="1"/>
          </p:nvPr>
        </p:nvSpPr>
        <p:spPr>
          <a:xfrm>
            <a:off x="4653891" y="1080000"/>
            <a:ext cx="3996000" cy="324000"/>
          </a:xfrm>
          <a:prstGeom prst="rect">
            <a:avLst/>
          </a:prstGeom>
        </p:spPr>
        <p:txBody>
          <a:bodyPr anchor="t">
            <a:noAutofit/>
          </a:bodyPr>
          <a:lstStyle>
            <a:lvl1pPr marL="0" indent="0">
              <a:lnSpc>
                <a:spcPct val="90000"/>
              </a:lnSpc>
              <a:spcBef>
                <a:spcPts val="0"/>
              </a:spcBef>
              <a:buNone/>
              <a:defRPr sz="1500" b="1">
                <a:solidFill>
                  <a:schemeClr val="accent1"/>
                </a:solidFill>
              </a:defRPr>
            </a:lvl1pPr>
          </a:lstStyle>
          <a:p>
            <a:pPr lvl="0"/>
            <a:r>
              <a:rPr lang="en-US" dirty="0"/>
              <a:t>Subhead Edit Master text styles</a:t>
            </a:r>
          </a:p>
        </p:txBody>
      </p:sp>
      <p:sp>
        <p:nvSpPr>
          <p:cNvPr id="7" name="Footer Placeholder 6">
            <a:extLst>
              <a:ext uri="{FF2B5EF4-FFF2-40B4-BE49-F238E27FC236}">
                <a16:creationId xmlns:a16="http://schemas.microsoft.com/office/drawing/2014/main" id="{1A05E90F-941D-2340-857D-B076061D575C}"/>
              </a:ext>
            </a:extLst>
          </p:cNvPr>
          <p:cNvSpPr>
            <a:spLocks noGrp="1"/>
          </p:cNvSpPr>
          <p:nvPr>
            <p:ph type="ftr" sz="quarter" idx="18"/>
          </p:nvPr>
        </p:nvSpPr>
        <p:spPr/>
        <p:txBody>
          <a:bodyPr/>
          <a:lstStyle/>
          <a:p>
            <a:pPr defTabSz="457178" eaLnBrk="0" fontAlgn="base" hangingPunct="0">
              <a:spcBef>
                <a:spcPct val="0"/>
              </a:spcBef>
              <a:spcAft>
                <a:spcPct val="0"/>
              </a:spcAft>
              <a:defRPr/>
            </a:pPr>
            <a:endParaRPr lang="en-US" sz="675" dirty="0">
              <a:solidFill>
                <a:srgbClr val="53585A"/>
              </a:solidFill>
              <a:latin typeface="Arial" panose="020B0604020202020204"/>
              <a:ea typeface="MS PGothic" charset="0"/>
            </a:endParaRPr>
          </a:p>
        </p:txBody>
      </p:sp>
      <p:sp>
        <p:nvSpPr>
          <p:cNvPr id="8" name="Slide Number Placeholder 7">
            <a:extLst>
              <a:ext uri="{FF2B5EF4-FFF2-40B4-BE49-F238E27FC236}">
                <a16:creationId xmlns:a16="http://schemas.microsoft.com/office/drawing/2014/main" id="{2BA0F59B-759E-BC45-9C24-DA6F6AD17CE8}"/>
              </a:ext>
            </a:extLst>
          </p:cNvPr>
          <p:cNvSpPr>
            <a:spLocks noGrp="1"/>
          </p:cNvSpPr>
          <p:nvPr>
            <p:ph type="sldNum" sz="quarter" idx="19"/>
          </p:nvPr>
        </p:nvSpPr>
        <p:spPr/>
        <p:txBody>
          <a:bodyPr/>
          <a:lstStyle/>
          <a:p>
            <a:pPr defTabSz="457178" eaLnBrk="0" fontAlgn="base" hangingPunct="0">
              <a:spcBef>
                <a:spcPct val="0"/>
              </a:spcBef>
              <a:spcAft>
                <a:spcPct val="0"/>
              </a:spcAft>
              <a:defRPr/>
            </a:pPr>
            <a:fld id="{7AF8E309-D608-654D-B811-6A2C46C88181}" type="slidenum">
              <a:rPr lang="en-US" sz="675" smtClean="0">
                <a:solidFill>
                  <a:srgbClr val="66B512"/>
                </a:solidFill>
                <a:latin typeface="Arial" panose="020B0604020202020204"/>
                <a:ea typeface="MS PGothic" charset="0"/>
              </a:rPr>
              <a:pPr defTabSz="457178" eaLnBrk="0" fontAlgn="base" hangingPunct="0">
                <a:spcBef>
                  <a:spcPct val="0"/>
                </a:spcBef>
                <a:spcAft>
                  <a:spcPct val="0"/>
                </a:spcAft>
                <a:defRPr/>
              </a:pPr>
              <a:t>‹Nº›</a:t>
            </a:fld>
            <a:endParaRPr lang="en-US" sz="675" dirty="0">
              <a:solidFill>
                <a:srgbClr val="66B512"/>
              </a:solidFill>
              <a:latin typeface="Arial" panose="020B0604020202020204"/>
              <a:ea typeface="MS PGothic" charset="0"/>
            </a:endParaRPr>
          </a:p>
        </p:txBody>
      </p:sp>
      <p:sp>
        <p:nvSpPr>
          <p:cNvPr id="9" name="Title 8">
            <a:extLst>
              <a:ext uri="{FF2B5EF4-FFF2-40B4-BE49-F238E27FC236}">
                <a16:creationId xmlns:a16="http://schemas.microsoft.com/office/drawing/2014/main" id="{E523B870-FD52-FA4E-9F6A-11833864108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9572910"/>
      </p:ext>
    </p:extLst>
  </p:cSld>
  <p:clrMapOvr>
    <a:masterClrMapping/>
  </p:clrMapOvr>
  <p:extLst>
    <p:ext uri="{DCECCB84-F9BA-43D5-87BE-67443E8EF086}">
      <p15:sldGuideLst xmlns:p15="http://schemas.microsoft.com/office/powerpoint/2012/main">
        <p15:guide id="1" orient="horz" pos="889">
          <p15:clr>
            <a:srgbClr val="FBAE40"/>
          </p15:clr>
        </p15:guide>
        <p15:guide id="3" pos="5449">
          <p15:clr>
            <a:srgbClr val="FBAE40"/>
          </p15:clr>
        </p15:guide>
        <p15:guide id="4" pos="4513">
          <p15:clr>
            <a:srgbClr val="FBAE40"/>
          </p15:clr>
        </p15:guide>
        <p15:guide id="5" pos="2931">
          <p15:clr>
            <a:srgbClr val="FBAE40"/>
          </p15:clr>
        </p15:guide>
        <p15:guide id="6" pos="28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200151"/>
            <a:ext cx="8229600" cy="3394472"/>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E6B2AA50-1721-1648-84F1-6D5376EC6936}" type="slidenum">
              <a:rPr lang="es-ES"/>
              <a:pPr/>
              <a:t>‹Nº›</a:t>
            </a:fld>
            <a:endParaRPr lang="es-ES"/>
          </a:p>
        </p:txBody>
      </p:sp>
    </p:spTree>
    <p:extLst>
      <p:ext uri="{BB962C8B-B14F-4D97-AF65-F5344CB8AC3E}">
        <p14:creationId xmlns:p14="http://schemas.microsoft.com/office/powerpoint/2010/main" val="261020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56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8DA7BA7-C4D8-DE41-A850-6621EA642C17}" type="datetimeFigureOut">
              <a:rPr lang="es-ES" smtClean="0"/>
              <a:t>21/09/2023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18406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62026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DA7BA7-C4D8-DE41-A850-6621EA642C17}" type="datetimeFigureOut">
              <a:rPr lang="es-ES" smtClean="0"/>
              <a:t>21/09/2023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331839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DA7BA7-C4D8-DE41-A850-6621EA642C17}" type="datetimeFigureOut">
              <a:rPr lang="es-ES" smtClean="0"/>
              <a:t>21/09/2023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2570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7BA7-C4D8-DE41-A850-6621EA642C17}" type="datetimeFigureOut">
              <a:rPr lang="es-ES" smtClean="0"/>
              <a:t>21/09/2023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425821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81001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8DA7BA7-C4D8-DE41-A850-6621EA642C17}" type="datetimeFigureOut">
              <a:rPr lang="es-ES" smtClean="0"/>
              <a:t>21/09/2023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BF20F0-57C1-1541-B31E-18B33F5A4FEA}" type="slidenum">
              <a:rPr lang="es-ES" smtClean="0"/>
              <a:t>‹Nº›</a:t>
            </a:fld>
            <a:endParaRPr lang="es-ES"/>
          </a:p>
        </p:txBody>
      </p:sp>
    </p:spTree>
    <p:extLst>
      <p:ext uri="{BB962C8B-B14F-4D97-AF65-F5344CB8AC3E}">
        <p14:creationId xmlns:p14="http://schemas.microsoft.com/office/powerpoint/2010/main" val="213422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7BA7-C4D8-DE41-A850-6621EA642C17}" type="datetimeFigureOut">
              <a:rPr lang="es-ES" smtClean="0"/>
              <a:t>21/09/2023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BF20F0-57C1-1541-B31E-18B33F5A4FEA}" type="slidenum">
              <a:rPr lang="es-ES" smtClean="0"/>
              <a:t>‹Nº›</a:t>
            </a:fld>
            <a:endParaRPr lang="es-ES"/>
          </a:p>
        </p:txBody>
      </p:sp>
    </p:spTree>
    <p:extLst>
      <p:ext uri="{BB962C8B-B14F-4D97-AF65-F5344CB8AC3E}">
        <p14:creationId xmlns:p14="http://schemas.microsoft.com/office/powerpoint/2010/main" val="1290113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DB057A9E-04D9-DB2A-7A39-F8B7B3ED865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7531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A6F93E02-C358-8E80-CA16-6627236A5C4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4776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Escala de tiempo&#10;&#10;Descripción generada automáticamente">
            <a:extLst>
              <a:ext uri="{FF2B5EF4-FFF2-40B4-BE49-F238E27FC236}">
                <a16:creationId xmlns:a16="http://schemas.microsoft.com/office/drawing/2014/main" id="{35A99142-0D34-8E6F-5C80-6D5C10D397D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1951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37" descr="Gráfico, Gráfico radial&#10;&#10;Descripción generada automáticamente">
            <a:extLst>
              <a:ext uri="{FF2B5EF4-FFF2-40B4-BE49-F238E27FC236}">
                <a16:creationId xmlns:a16="http://schemas.microsoft.com/office/drawing/2014/main" id="{15059966-246B-40C6-C2A6-AF3F242A076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4381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798ECFAE-D77B-A84C-37D7-E9100A02DAD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3346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scala de tiempo&#10;&#10;Descripción generada automáticamente">
            <a:extLst>
              <a:ext uri="{FF2B5EF4-FFF2-40B4-BE49-F238E27FC236}">
                <a16:creationId xmlns:a16="http://schemas.microsoft.com/office/drawing/2014/main" id="{80E162BC-2FFF-C436-374B-A8793DBC1FD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7020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scala de tiempo&#10;&#10;Descripción generada automáticamente">
            <a:extLst>
              <a:ext uri="{FF2B5EF4-FFF2-40B4-BE49-F238E27FC236}">
                <a16:creationId xmlns:a16="http://schemas.microsoft.com/office/drawing/2014/main" id="{07460290-43C8-FB3E-8FF5-72CF5608FBE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7322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Escala de tiempo&#10;&#10;Descripción generada automáticamente">
            <a:extLst>
              <a:ext uri="{FF2B5EF4-FFF2-40B4-BE49-F238E27FC236}">
                <a16:creationId xmlns:a16="http://schemas.microsoft.com/office/drawing/2014/main" id="{23D6ABB3-034A-99A0-65ED-404F0203775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9383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10;&#10;Descripción generada automáticamente">
            <a:extLst>
              <a:ext uri="{FF2B5EF4-FFF2-40B4-BE49-F238E27FC236}">
                <a16:creationId xmlns:a16="http://schemas.microsoft.com/office/drawing/2014/main" id="{ED3395AF-FA1C-6D17-23F2-680B1C5B552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466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Texto&#10;&#10;Descripción generada automáticamente con confianza media">
            <a:extLst>
              <a:ext uri="{FF2B5EF4-FFF2-40B4-BE49-F238E27FC236}">
                <a16:creationId xmlns:a16="http://schemas.microsoft.com/office/drawing/2014/main" id="{D9DE21DB-64D0-1525-666C-89C446043FE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3126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exto, Aplicación&#10;&#10;Descripción generada automáticamente">
            <a:extLst>
              <a:ext uri="{FF2B5EF4-FFF2-40B4-BE49-F238E27FC236}">
                <a16:creationId xmlns:a16="http://schemas.microsoft.com/office/drawing/2014/main" id="{8E8BBB56-B184-1921-D9F1-D5C270477B4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8617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F40350E0-0B1B-B930-BEA1-7023D9BF2EC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3563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6BEC3718-5AB5-09D7-B3FC-051A82273A1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1465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Aplicación&#10;&#10;Descripción generada automáticamente con confianza media">
            <a:extLst>
              <a:ext uri="{FF2B5EF4-FFF2-40B4-BE49-F238E27FC236}">
                <a16:creationId xmlns:a16="http://schemas.microsoft.com/office/drawing/2014/main" id="{AAE17347-D7B3-1B7E-0E4F-B3FFF3C7FD5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6156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Aplicación&#10;&#10;Descripción generada automáticamente">
            <a:extLst>
              <a:ext uri="{FF2B5EF4-FFF2-40B4-BE49-F238E27FC236}">
                <a16:creationId xmlns:a16="http://schemas.microsoft.com/office/drawing/2014/main" id="{A7A0D169-EC28-195C-7B09-EF54B999C69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1221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Diagrama&#10;&#10;Descripción generada automáticamente">
            <a:extLst>
              <a:ext uri="{FF2B5EF4-FFF2-40B4-BE49-F238E27FC236}">
                <a16:creationId xmlns:a16="http://schemas.microsoft.com/office/drawing/2014/main" id="{9717C8C3-159D-A406-3125-D63A494857E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9633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Diagrama&#10;&#10;Descripción generada automáticamente con confianza media">
            <a:extLst>
              <a:ext uri="{FF2B5EF4-FFF2-40B4-BE49-F238E27FC236}">
                <a16:creationId xmlns:a16="http://schemas.microsoft.com/office/drawing/2014/main" id="{0B343E7A-9766-CB4D-3C47-AB2A476486E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613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Diagrama&#10;&#10;Descripción generada automáticamente con confianza media">
            <a:extLst>
              <a:ext uri="{FF2B5EF4-FFF2-40B4-BE49-F238E27FC236}">
                <a16:creationId xmlns:a16="http://schemas.microsoft.com/office/drawing/2014/main" id="{30BB76FB-211D-5570-D51C-9CDB1B7681F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2384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nterfaz de usuario gráfica, Texto&#10;&#10;Descripción generada automáticamente">
            <a:extLst>
              <a:ext uri="{FF2B5EF4-FFF2-40B4-BE49-F238E27FC236}">
                <a16:creationId xmlns:a16="http://schemas.microsoft.com/office/drawing/2014/main" id="{F0F50870-B8C6-B19A-33AA-1CAF330DE99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48760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E79943-0487-FD7F-7DBF-A23BEBB025FF}"/>
              </a:ext>
            </a:extLst>
          </p:cNvPr>
          <p:cNvSpPr txBox="1"/>
          <p:nvPr/>
        </p:nvSpPr>
        <p:spPr>
          <a:xfrm>
            <a:off x="88004" y="4763714"/>
            <a:ext cx="309251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IR: insuficiencia renal; ACOD: anticoagulantes orales de acción directa</a:t>
            </a:r>
          </a:p>
        </p:txBody>
      </p:sp>
      <p:pic>
        <p:nvPicPr>
          <p:cNvPr id="6" name="Imagen 5" descr="Tabla&#10;&#10;Descripción generada automáticamente">
            <a:extLst>
              <a:ext uri="{FF2B5EF4-FFF2-40B4-BE49-F238E27FC236}">
                <a16:creationId xmlns:a16="http://schemas.microsoft.com/office/drawing/2014/main" id="{095BFD49-D07F-E50E-62E9-C2DB7D03ADD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5742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Logotipo&#10;&#10;Descripción generada automáticamente">
            <a:extLst>
              <a:ext uri="{FF2B5EF4-FFF2-40B4-BE49-F238E27FC236}">
                <a16:creationId xmlns:a16="http://schemas.microsoft.com/office/drawing/2014/main" id="{D751DE23-0BD8-456F-1629-241B3DE96CC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9757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 Correo electrónico&#10;&#10;Descripción generada automáticamente">
            <a:extLst>
              <a:ext uri="{FF2B5EF4-FFF2-40B4-BE49-F238E27FC236}">
                <a16:creationId xmlns:a16="http://schemas.microsoft.com/office/drawing/2014/main" id="{15F7FAED-5FF6-6027-650D-D881592B92B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8839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 Correo electrónico&#10;&#10;Descripción generada automáticamente">
            <a:extLst>
              <a:ext uri="{FF2B5EF4-FFF2-40B4-BE49-F238E27FC236}">
                <a16:creationId xmlns:a16="http://schemas.microsoft.com/office/drawing/2014/main" id="{B090AF30-EA5C-65BA-0FA1-2BB1ADFD4F2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1599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a:extLst>
              <a:ext uri="{FF2B5EF4-FFF2-40B4-BE49-F238E27FC236}">
                <a16:creationId xmlns:a16="http://schemas.microsoft.com/office/drawing/2014/main" id="{E236E8C2-DF54-26B0-684A-0B89D534026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058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Texto&#10;&#10;Descripción generada automáticamente con confianza baja">
            <a:extLst>
              <a:ext uri="{FF2B5EF4-FFF2-40B4-BE49-F238E27FC236}">
                <a16:creationId xmlns:a16="http://schemas.microsoft.com/office/drawing/2014/main" id="{46D6D513-D0A2-9110-EE39-1E2AD89A7DD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256315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Texto&#10;&#10;Descripción generada automáticamente">
            <a:extLst>
              <a:ext uri="{FF2B5EF4-FFF2-40B4-BE49-F238E27FC236}">
                <a16:creationId xmlns:a16="http://schemas.microsoft.com/office/drawing/2014/main" id="{299BA836-79CD-ABEA-2EDA-05FD68764D1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7149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D7823A35-004A-9650-D497-3871F03F4E2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9204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 Aplicación&#10;&#10;Descripción generada automáticamente">
            <a:extLst>
              <a:ext uri="{FF2B5EF4-FFF2-40B4-BE49-F238E27FC236}">
                <a16:creationId xmlns:a16="http://schemas.microsoft.com/office/drawing/2014/main" id="{F6C9EF40-15B1-A680-A4C2-AA6C4C66051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3578127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51DCAD59C4954F86785FA0975DCE14" ma:contentTypeVersion="4" ma:contentTypeDescription="Create a new document." ma:contentTypeScope="" ma:versionID="6ab39ff56103d29f2c2706699fb3e0c6">
  <xsd:schema xmlns:xsd="http://www.w3.org/2001/XMLSchema" xmlns:xs="http://www.w3.org/2001/XMLSchema" xmlns:p="http://schemas.microsoft.com/office/2006/metadata/properties" xmlns:ns2="89c62f3c-5771-4ae2-8526-b497538eab10" xmlns:ns3="6759a273-4903-4ee7-9ca9-244c0c48284e" targetNamespace="http://schemas.microsoft.com/office/2006/metadata/properties" ma:root="true" ma:fieldsID="75b339397ba2942fd478ad5bb1675aec" ns2:_="" ns3:_="">
    <xsd:import namespace="89c62f3c-5771-4ae2-8526-b497538eab10"/>
    <xsd:import namespace="6759a273-4903-4ee7-9ca9-244c0c4828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2f3c-5771-4ae2-8526-b497538ea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59a273-4903-4ee7-9ca9-244c0c4828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4E4B86-23D3-43A8-AAA9-75718B5DB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62f3c-5771-4ae2-8526-b497538eab10"/>
    <ds:schemaRef ds:uri="6759a273-4903-4ee7-9ca9-244c0c482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77BE38-F452-4C4E-B4EB-ACFC026B176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81E32C-4A22-40A1-A9BE-58A03F2B332F}">
  <ds:schemaRefs>
    <ds:schemaRef ds:uri="http://schemas.microsoft.com/sharepoint/v3/contenttype/forms"/>
  </ds:schemaRefs>
</ds:datastoreItem>
</file>

<file path=docMetadata/LabelInfo.xml><?xml version="1.0" encoding="utf-8"?>
<clbl:labelList xmlns:clbl="http://schemas.microsoft.com/office/2020/mipLabelMetadata">
  <clbl:label id="{e1f8af86-ee95-4718-bd0d-375b37366c83}" enabled="0" method="" siteId="{e1f8af86-ee95-4718-bd0d-375b37366c83}" removed="1"/>
</clbl:labelList>
</file>

<file path=docProps/app.xml><?xml version="1.0" encoding="utf-8"?>
<Properties xmlns="http://schemas.openxmlformats.org/officeDocument/2006/extended-properties" xmlns:vt="http://schemas.openxmlformats.org/officeDocument/2006/docPropsVTypes">
  <Template>Office Theme</Template>
  <TotalTime>342</TotalTime>
  <Words>1691</Words>
  <Application>Microsoft Office PowerPoint</Application>
  <PresentationFormat>Presentación en pantalla (16:9)</PresentationFormat>
  <Paragraphs>68</Paragraphs>
  <Slides>28</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BlinkMacSystemFont</vt:lpstr>
      <vt:lpstr>Calibri</vt:lpstr>
      <vt:lpstr>Calibri Light</vt:lpstr>
      <vt:lpstr>NexusSansPro</vt:lpstr>
      <vt:lpstr>Times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Agnes Lllinas</dc:creator>
  <cp:lastModifiedBy>Patricia Galindo</cp:lastModifiedBy>
  <cp:revision>61</cp:revision>
  <dcterms:created xsi:type="dcterms:W3CDTF">2022-05-27T12:36:10Z</dcterms:created>
  <dcterms:modified xsi:type="dcterms:W3CDTF">2023-09-21T08:14:58Z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0x0101006351DCAD59C4954F86785FA0975DCE14</vt:lpwstr>
  </property>
</Properties>
</file>