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8" r:id="rId5"/>
  </p:sldMasterIdLst>
  <p:notesMasterIdLst>
    <p:notesMasterId r:id="rId40"/>
  </p:notesMasterIdLst>
  <p:sldIdLst>
    <p:sldId id="256" r:id="rId6"/>
    <p:sldId id="2096975816" r:id="rId7"/>
    <p:sldId id="2147473785" r:id="rId8"/>
    <p:sldId id="2147473777" r:id="rId9"/>
    <p:sldId id="2146848358" r:id="rId10"/>
    <p:sldId id="359" r:id="rId11"/>
    <p:sldId id="1468" r:id="rId12"/>
    <p:sldId id="2147473772" r:id="rId13"/>
    <p:sldId id="462" r:id="rId14"/>
    <p:sldId id="2147473780" r:id="rId15"/>
    <p:sldId id="2147473782" r:id="rId16"/>
    <p:sldId id="2147473773" r:id="rId17"/>
    <p:sldId id="2147473565" r:id="rId18"/>
    <p:sldId id="2147473726" r:id="rId19"/>
    <p:sldId id="2147473721" r:id="rId20"/>
    <p:sldId id="2146846016" r:id="rId21"/>
    <p:sldId id="2146847192" r:id="rId22"/>
    <p:sldId id="2142533993" r:id="rId23"/>
    <p:sldId id="2147473734" r:id="rId24"/>
    <p:sldId id="2147473739" r:id="rId25"/>
    <p:sldId id="2147473738" r:id="rId26"/>
    <p:sldId id="2147471590" r:id="rId27"/>
    <p:sldId id="2147473793" r:id="rId28"/>
    <p:sldId id="2147473794" r:id="rId29"/>
    <p:sldId id="2147473427" r:id="rId30"/>
    <p:sldId id="2147473745" r:id="rId31"/>
    <p:sldId id="2147473784" r:id="rId32"/>
    <p:sldId id="2145707328" r:id="rId33"/>
    <p:sldId id="2147473795" r:id="rId34"/>
    <p:sldId id="2147470319" r:id="rId35"/>
    <p:sldId id="2147473625" r:id="rId36"/>
    <p:sldId id="2147473653" r:id="rId37"/>
    <p:sldId id="2147473796" r:id="rId38"/>
    <p:sldId id="259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281B52-48B5-156C-4EE3-5763F6948DF3}" name="Usuario invitado" initials="Ui" userId="S::urn:spo:anon#177c3b339151f54abeb59afe9e06ec632778e3d91488213b14ec7dc7cb14103d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r,Jaime (HP Med Affairs) BI-ES-M" initials="A(MABEM" lastIdx="15" clrIdx="0">
    <p:extLst>
      <p:ext uri="{19B8F6BF-5375-455C-9EA6-DF929625EA0E}">
        <p15:presenceInfo xmlns:p15="http://schemas.microsoft.com/office/powerpoint/2012/main" userId="S::jaime.amor@boehringer-ingelheim.com::0e977c66-ab48-4fb0-babd-0976694f2ca3" providerId="AD"/>
      </p:ext>
    </p:extLst>
  </p:cmAuthor>
  <p:cmAuthor id="2" name="Jimenez,Natalia (HP Med Affairs) BI-ES-M" initials="J(MABEM" lastIdx="29" clrIdx="1">
    <p:extLst>
      <p:ext uri="{19B8F6BF-5375-455C-9EA6-DF929625EA0E}">
        <p15:presenceInfo xmlns:p15="http://schemas.microsoft.com/office/powerpoint/2012/main" userId="S::natalia.jimenez@boehringer-ingelheim.com::c34c0148-c0ad-4e2d-bd4c-9b9c6bd424bf" providerId="AD"/>
      </p:ext>
    </p:extLst>
  </p:cmAuthor>
  <p:cmAuthor id="3" name="Angel Trueba" initials="AT" lastIdx="17" clrIdx="2">
    <p:extLst>
      <p:ext uri="{19B8F6BF-5375-455C-9EA6-DF929625EA0E}">
        <p15:presenceInfo xmlns:p15="http://schemas.microsoft.com/office/powerpoint/2012/main" userId="S::trueba_angel_lilly.com#ext#@boehringer.onmicrosoft.com::a0e931ba-2833-4fce-9f21-478cb51111c6" providerId="AD"/>
      </p:ext>
    </p:extLst>
  </p:cmAuthor>
  <p:cmAuthor id="4" name="Patricia Galindo" initials="PG" lastIdx="44" clrIdx="3">
    <p:extLst>
      <p:ext uri="{19B8F6BF-5375-455C-9EA6-DF929625EA0E}">
        <p15:presenceInfo xmlns:p15="http://schemas.microsoft.com/office/powerpoint/2012/main" userId="S::patricia.galindo@gruposaned.com::98788cea-9b2d-4023-9b64-43c6e40044f1" providerId="AD"/>
      </p:ext>
    </p:extLst>
  </p:cmAuthor>
  <p:cmAuthor id="5" name="Jose Luis Gorriz" initials="JG" lastIdx="29" clrIdx="4">
    <p:extLst>
      <p:ext uri="{19B8F6BF-5375-455C-9EA6-DF929625EA0E}">
        <p15:presenceInfo xmlns:p15="http://schemas.microsoft.com/office/powerpoint/2012/main" userId="8a28f7394842154e" providerId="Windows Live"/>
      </p:ext>
    </p:extLst>
  </p:cmAuthor>
  <p:cmAuthor id="6" name="Usuario invitado" initials="Ui" lastIdx="17" clrIdx="5">
    <p:extLst>
      <p:ext uri="{19B8F6BF-5375-455C-9EA6-DF929625EA0E}">
        <p15:presenceInfo xmlns:p15="http://schemas.microsoft.com/office/powerpoint/2012/main" userId="S::urn:spo:anon#177c3b339151f54abeb59afe9e06ec632778e3d91488213b14ec7dc7cb14103d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37A"/>
    <a:srgbClr val="F7A825"/>
    <a:srgbClr val="F78A25"/>
    <a:srgbClr val="FFFFFF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44D0B-28F4-4A79-A29C-B6B539C19F78}" v="6" dt="2023-09-20T10:16:16.168"/>
    <p1510:client id="{C515D796-C707-4C08-BECC-EB1E987F29AF}" v="44" dt="2023-09-21T08:24:39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6"/>
    <p:restoredTop sz="85109" autoAdjust="0"/>
  </p:normalViewPr>
  <p:slideViewPr>
    <p:cSldViewPr snapToGrid="0" snapToObjects="1">
      <p:cViewPr varScale="1">
        <p:scale>
          <a:sx n="119" d="100"/>
          <a:sy n="119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Galindo" userId="98788cea-9b2d-4023-9b64-43c6e40044f1" providerId="ADAL" clId="{7B244D0B-28F4-4A79-A29C-B6B539C19F78}"/>
    <pc:docChg chg="undo custSel modSld">
      <pc:chgData name="Patricia Galindo" userId="98788cea-9b2d-4023-9b64-43c6e40044f1" providerId="ADAL" clId="{7B244D0B-28F4-4A79-A29C-B6B539C19F78}" dt="2023-09-20T10:16:33.155" v="95" actId="1076"/>
      <pc:docMkLst>
        <pc:docMk/>
      </pc:docMkLst>
      <pc:sldChg chg="addSp modSp mod delCm">
        <pc:chgData name="Patricia Galindo" userId="98788cea-9b2d-4023-9b64-43c6e40044f1" providerId="ADAL" clId="{7B244D0B-28F4-4A79-A29C-B6B539C19F78}" dt="2023-09-20T10:16:33.155" v="95" actId="1076"/>
        <pc:sldMkLst>
          <pc:docMk/>
          <pc:sldMk cId="2868076969" sldId="256"/>
        </pc:sldMkLst>
        <pc:spChg chg="add mod">
          <ac:chgData name="Patricia Galindo" userId="98788cea-9b2d-4023-9b64-43c6e40044f1" providerId="ADAL" clId="{7B244D0B-28F4-4A79-A29C-B6B539C19F78}" dt="2023-09-20T10:16:33.155" v="95" actId="1076"/>
          <ac:spMkLst>
            <pc:docMk/>
            <pc:sldMk cId="2868076969" sldId="256"/>
            <ac:spMk id="3" creationId="{D943111D-7924-CA84-B0C2-11F41AFA8FFD}"/>
          </ac:spMkLst>
        </pc:spChg>
      </pc:sldChg>
      <pc:sldChg chg="addSp delSp modSp mod delCm modNotesTx">
        <pc:chgData name="Patricia Galindo" userId="98788cea-9b2d-4023-9b64-43c6e40044f1" providerId="ADAL" clId="{7B244D0B-28F4-4A79-A29C-B6B539C19F78}" dt="2023-09-15T14:28:04.058" v="55" actId="478"/>
        <pc:sldMkLst>
          <pc:docMk/>
          <pc:sldMk cId="1990714793" sldId="359"/>
        </pc:sldMkLst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2" creationId="{CCB315C3-550D-BFE6-C53F-DE32FD9008AE}"/>
          </ac:spMkLst>
        </pc:spChg>
        <pc:spChg chg="del">
          <ac:chgData name="Patricia Galindo" userId="98788cea-9b2d-4023-9b64-43c6e40044f1" providerId="ADAL" clId="{7B244D0B-28F4-4A79-A29C-B6B539C19F78}" dt="2023-09-04T11:53:32.090" v="6" actId="478"/>
          <ac:spMkLst>
            <pc:docMk/>
            <pc:sldMk cId="1990714793" sldId="359"/>
            <ac:spMk id="3" creationId="{C9EE9BB5-00F2-659F-4E75-6751301F4EE3}"/>
          </ac:spMkLst>
        </pc:spChg>
        <pc:spChg chg="add mod">
          <ac:chgData name="Patricia Galindo" userId="98788cea-9b2d-4023-9b64-43c6e40044f1" providerId="ADAL" clId="{7B244D0B-28F4-4A79-A29C-B6B539C19F78}" dt="2023-09-04T11:59:04.852" v="46" actId="14100"/>
          <ac:spMkLst>
            <pc:docMk/>
            <pc:sldMk cId="1990714793" sldId="359"/>
            <ac:spMk id="4" creationId="{9DD891D3-B5F0-F3B3-93A5-C1D49D01EA03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5" creationId="{FA9D5F34-AAB7-ADEC-F219-533DD1D04C15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6" creationId="{A7D5F556-F0BC-4435-8B30-9B2B41660849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7" creationId="{14559676-7BAB-83B3-0059-8337A48B33D2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8" creationId="{3DB14FF1-A96B-2D18-0B80-32A744FFCFD2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9" creationId="{5BA43520-3E28-6603-5D00-D70D648A33BB}"/>
          </ac:spMkLst>
        </pc:spChg>
        <pc:spChg chg="add del mod">
          <ac:chgData name="Patricia Galindo" userId="98788cea-9b2d-4023-9b64-43c6e40044f1" providerId="ADAL" clId="{7B244D0B-28F4-4A79-A29C-B6B539C19F78}" dt="2023-09-15T14:28:04.058" v="55" actId="478"/>
          <ac:spMkLst>
            <pc:docMk/>
            <pc:sldMk cId="1990714793" sldId="359"/>
            <ac:spMk id="13" creationId="{3A1A68AE-02BC-3522-BFD1-89503623997D}"/>
          </ac:spMkLst>
        </pc:spChg>
        <pc:spChg chg="del mod">
          <ac:chgData name="Patricia Galindo" userId="98788cea-9b2d-4023-9b64-43c6e40044f1" providerId="ADAL" clId="{7B244D0B-28F4-4A79-A29C-B6B539C19F78}" dt="2023-09-04T11:53:28.441" v="4" actId="478"/>
          <ac:spMkLst>
            <pc:docMk/>
            <pc:sldMk cId="1990714793" sldId="359"/>
            <ac:spMk id="58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59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59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3.212" v="0" actId="478"/>
          <ac:spMkLst>
            <pc:docMk/>
            <pc:sldMk cId="1990714793" sldId="359"/>
            <ac:spMk id="59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59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59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59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59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59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60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0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1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2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3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3.908" v="1" actId="478"/>
          <ac:spMkLst>
            <pc:docMk/>
            <pc:sldMk cId="1990714793" sldId="359"/>
            <ac:spMk id="63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3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3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3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3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3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4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5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5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65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30.156" v="5" actId="478"/>
          <ac:spMkLst>
            <pc:docMk/>
            <pc:sldMk cId="1990714793" sldId="359"/>
            <ac:spMk id="65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5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5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5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5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6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7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8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69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09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2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4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6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18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20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21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23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25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27" creationId="{00000000-0000-0000-0000-000000000000}"/>
          </ac:spMkLst>
        </pc:spChg>
        <pc:spChg chg="del">
          <ac:chgData name="Patricia Galindo" userId="98788cea-9b2d-4023-9b64-43c6e40044f1" providerId="ADAL" clId="{7B244D0B-28F4-4A79-A29C-B6B539C19F78}" dt="2023-09-04T11:53:25.550" v="2" actId="478"/>
          <ac:spMkLst>
            <pc:docMk/>
            <pc:sldMk cId="1990714793" sldId="359"/>
            <ac:spMk id="730" creationId="{00000000-0000-0000-0000-000000000000}"/>
          </ac:spMkLst>
        </pc:spChg>
        <pc:spChg chg="mod">
          <ac:chgData name="Patricia Galindo" userId="98788cea-9b2d-4023-9b64-43c6e40044f1" providerId="ADAL" clId="{7B244D0B-28F4-4A79-A29C-B6B539C19F78}" dt="2023-09-04T11:54:26.994" v="10" actId="108"/>
          <ac:spMkLst>
            <pc:docMk/>
            <pc:sldMk cId="1990714793" sldId="359"/>
            <ac:spMk id="783" creationId="{00000000-0000-0000-0000-000000000000}"/>
          </ac:spMkLst>
        </pc:s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11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27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31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35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39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43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47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51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52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60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64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70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74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78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82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86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90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94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698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702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719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722" creationId="{00000000-0000-0000-0000-000000000000}"/>
          </ac:grpSpMkLst>
        </pc:grpChg>
        <pc:grpChg chg="del">
          <ac:chgData name="Patricia Galindo" userId="98788cea-9b2d-4023-9b64-43c6e40044f1" providerId="ADAL" clId="{7B244D0B-28F4-4A79-A29C-B6B539C19F78}" dt="2023-09-04T11:53:25.550" v="2" actId="478"/>
          <ac:grpSpMkLst>
            <pc:docMk/>
            <pc:sldMk cId="1990714793" sldId="359"/>
            <ac:grpSpMk id="724" creationId="{00000000-0000-0000-0000-000000000000}"/>
          </ac:grpSpMkLst>
        </pc:grpChg>
        <pc:picChg chg="add mod">
          <ac:chgData name="Patricia Galindo" userId="98788cea-9b2d-4023-9b64-43c6e40044f1" providerId="ADAL" clId="{7B244D0B-28F4-4A79-A29C-B6B539C19F78}" dt="2023-09-04T11:56:24.323" v="34" actId="1076"/>
          <ac:picMkLst>
            <pc:docMk/>
            <pc:sldMk cId="1990714793" sldId="359"/>
            <ac:picMk id="10" creationId="{F3EA11A4-1381-9B7F-C074-3935B20A2BB5}"/>
          </ac:picMkLst>
        </pc:picChg>
        <pc:picChg chg="add mod">
          <ac:chgData name="Patricia Galindo" userId="98788cea-9b2d-4023-9b64-43c6e40044f1" providerId="ADAL" clId="{7B244D0B-28F4-4A79-A29C-B6B539C19F78}" dt="2023-09-04T11:59:33.504" v="50" actId="1076"/>
          <ac:picMkLst>
            <pc:docMk/>
            <pc:sldMk cId="1990714793" sldId="359"/>
            <ac:picMk id="11" creationId="{7026E5DE-1C3F-CD68-3F67-1ED34CB2CE20}"/>
          </ac:picMkLst>
        </pc:picChg>
        <pc:picChg chg="add mod">
          <ac:chgData name="Patricia Galindo" userId="98788cea-9b2d-4023-9b64-43c6e40044f1" providerId="ADAL" clId="{7B244D0B-28F4-4A79-A29C-B6B539C19F78}" dt="2023-09-04T11:54:50.866" v="13" actId="1076"/>
          <ac:picMkLst>
            <pc:docMk/>
            <pc:sldMk cId="1990714793" sldId="359"/>
            <ac:picMk id="12" creationId="{A860C936-C2C6-C7E3-4135-31C67EF4520A}"/>
          </ac:picMkLst>
        </pc:picChg>
      </pc:sldChg>
      <pc:sldChg chg="delCm">
        <pc:chgData name="Patricia Galindo" userId="98788cea-9b2d-4023-9b64-43c6e40044f1" providerId="ADAL" clId="{7B244D0B-28F4-4A79-A29C-B6B539C19F78}" dt="2023-09-15T14:28:09.694" v="57" actId="1592"/>
        <pc:sldMkLst>
          <pc:docMk/>
          <pc:sldMk cId="2905689406" sldId="1468"/>
        </pc:sldMkLst>
      </pc:sldChg>
      <pc:sldChg chg="delCm">
        <pc:chgData name="Patricia Galindo" userId="98788cea-9b2d-4023-9b64-43c6e40044f1" providerId="ADAL" clId="{7B244D0B-28F4-4A79-A29C-B6B539C19F78}" dt="2023-09-15T14:27:48.065" v="52" actId="1592"/>
        <pc:sldMkLst>
          <pc:docMk/>
          <pc:sldMk cId="4051878918" sldId="2096975816"/>
        </pc:sldMkLst>
      </pc:sldChg>
      <pc:sldChg chg="delCm">
        <pc:chgData name="Patricia Galindo" userId="98788cea-9b2d-4023-9b64-43c6e40044f1" providerId="ADAL" clId="{7B244D0B-28F4-4A79-A29C-B6B539C19F78}" dt="2023-09-15T14:28:37.778" v="69" actId="1592"/>
        <pc:sldMkLst>
          <pc:docMk/>
          <pc:sldMk cId="312691725" sldId="2142533993"/>
        </pc:sldMkLst>
      </pc:sldChg>
      <pc:sldChg chg="delCm">
        <pc:chgData name="Patricia Galindo" userId="98788cea-9b2d-4023-9b64-43c6e40044f1" providerId="ADAL" clId="{7B244D0B-28F4-4A79-A29C-B6B539C19F78}" dt="2023-09-15T14:28:31.616" v="68" actId="1592"/>
        <pc:sldMkLst>
          <pc:docMk/>
          <pc:sldMk cId="743101801" sldId="2146846016"/>
        </pc:sldMkLst>
      </pc:sldChg>
      <pc:sldChg chg="delCm">
        <pc:chgData name="Patricia Galindo" userId="98788cea-9b2d-4023-9b64-43c6e40044f1" providerId="ADAL" clId="{7B244D0B-28F4-4A79-A29C-B6B539C19F78}" dt="2023-09-15T14:27:52.036" v="53" actId="1592"/>
        <pc:sldMkLst>
          <pc:docMk/>
          <pc:sldMk cId="2600679195" sldId="2146848358"/>
        </pc:sldMkLst>
      </pc:sldChg>
      <pc:sldChg chg="delCm">
        <pc:chgData name="Patricia Galindo" userId="98788cea-9b2d-4023-9b64-43c6e40044f1" providerId="ADAL" clId="{7B244D0B-28F4-4A79-A29C-B6B539C19F78}" dt="2023-09-15T14:28:56.771" v="79" actId="1592"/>
        <pc:sldMkLst>
          <pc:docMk/>
          <pc:sldMk cId="2933750960" sldId="2147471590"/>
        </pc:sldMkLst>
      </pc:sldChg>
      <pc:sldChg chg="delCm">
        <pc:chgData name="Patricia Galindo" userId="98788cea-9b2d-4023-9b64-43c6e40044f1" providerId="ADAL" clId="{7B244D0B-28F4-4A79-A29C-B6B539C19F78}" dt="2023-09-15T14:29:12.611" v="85" actId="1592"/>
        <pc:sldMkLst>
          <pc:docMk/>
          <pc:sldMk cId="2605850212" sldId="2147473427"/>
        </pc:sldMkLst>
      </pc:sldChg>
      <pc:sldChg chg="delCm">
        <pc:chgData name="Patricia Galindo" userId="98788cea-9b2d-4023-9b64-43c6e40044f1" providerId="ADAL" clId="{7B244D0B-28F4-4A79-A29C-B6B539C19F78}" dt="2023-09-15T14:28:25.416" v="67" actId="1592"/>
        <pc:sldMkLst>
          <pc:docMk/>
          <pc:sldMk cId="0" sldId="2147473565"/>
        </pc:sldMkLst>
      </pc:sldChg>
      <pc:sldChg chg="delCm">
        <pc:chgData name="Patricia Galindo" userId="98788cea-9b2d-4023-9b64-43c6e40044f1" providerId="ADAL" clId="{7B244D0B-28F4-4A79-A29C-B6B539C19F78}" dt="2023-09-15T14:28:41.802" v="72" actId="1592"/>
        <pc:sldMkLst>
          <pc:docMk/>
          <pc:sldMk cId="3082265526" sldId="2147473734"/>
        </pc:sldMkLst>
      </pc:sldChg>
      <pc:sldChg chg="delCm">
        <pc:chgData name="Patricia Galindo" userId="98788cea-9b2d-4023-9b64-43c6e40044f1" providerId="ADAL" clId="{7B244D0B-28F4-4A79-A29C-B6B539C19F78}" dt="2023-09-15T14:28:50.716" v="75" actId="1592"/>
        <pc:sldMkLst>
          <pc:docMk/>
          <pc:sldMk cId="335322994" sldId="2147473738"/>
        </pc:sldMkLst>
      </pc:sldChg>
      <pc:sldChg chg="delCm">
        <pc:chgData name="Patricia Galindo" userId="98788cea-9b2d-4023-9b64-43c6e40044f1" providerId="ADAL" clId="{7B244D0B-28F4-4A79-A29C-B6B539C19F78}" dt="2023-09-15T14:28:46.828" v="73" actId="1592"/>
        <pc:sldMkLst>
          <pc:docMk/>
          <pc:sldMk cId="403293352" sldId="2147473739"/>
        </pc:sldMkLst>
      </pc:sldChg>
      <pc:sldChg chg="delCm">
        <pc:chgData name="Patricia Galindo" userId="98788cea-9b2d-4023-9b64-43c6e40044f1" providerId="ADAL" clId="{7B244D0B-28F4-4A79-A29C-B6B539C19F78}" dt="2023-09-15T14:29:21.140" v="89" actId="1592"/>
        <pc:sldMkLst>
          <pc:docMk/>
          <pc:sldMk cId="3948411145" sldId="2147473745"/>
        </pc:sldMkLst>
      </pc:sldChg>
      <pc:sldChg chg="delCm">
        <pc:chgData name="Patricia Galindo" userId="98788cea-9b2d-4023-9b64-43c6e40044f1" providerId="ADAL" clId="{7B244D0B-28F4-4A79-A29C-B6B539C19F78}" dt="2023-09-15T14:28:22.780" v="66" actId="1592"/>
        <pc:sldMkLst>
          <pc:docMk/>
          <pc:sldMk cId="1007143294" sldId="2147473773"/>
        </pc:sldMkLst>
      </pc:sldChg>
      <pc:sldChg chg="delCm">
        <pc:chgData name="Patricia Galindo" userId="98788cea-9b2d-4023-9b64-43c6e40044f1" providerId="ADAL" clId="{7B244D0B-28F4-4A79-A29C-B6B539C19F78}" dt="2023-09-15T14:28:18.239" v="63" actId="1592"/>
        <pc:sldMkLst>
          <pc:docMk/>
          <pc:sldMk cId="565100112" sldId="2147473782"/>
        </pc:sldMkLst>
      </pc:sldChg>
      <pc:sldChg chg="delCm">
        <pc:chgData name="Patricia Galindo" userId="98788cea-9b2d-4023-9b64-43c6e40044f1" providerId="ADAL" clId="{7B244D0B-28F4-4A79-A29C-B6B539C19F78}" dt="2023-09-15T14:29:01.781" v="81" actId="1592"/>
        <pc:sldMkLst>
          <pc:docMk/>
          <pc:sldMk cId="2580216417" sldId="2147473793"/>
        </pc:sldMkLst>
      </pc:sldChg>
      <pc:sldChg chg="delCm">
        <pc:chgData name="Patricia Galindo" userId="98788cea-9b2d-4023-9b64-43c6e40044f1" providerId="ADAL" clId="{7B244D0B-28F4-4A79-A29C-B6B539C19F78}" dt="2023-09-15T14:29:08.008" v="84" actId="1592"/>
        <pc:sldMkLst>
          <pc:docMk/>
          <pc:sldMk cId="971574948" sldId="2147473794"/>
        </pc:sldMkLst>
      </pc:sldChg>
    </pc:docChg>
  </pc:docChgLst>
  <pc:docChgLst>
    <pc:chgData name="Patricia Galindo" userId="98788cea-9b2d-4023-9b64-43c6e40044f1" providerId="ADAL" clId="{C515D796-C707-4C08-BECC-EB1E987F29AF}"/>
    <pc:docChg chg="custSel modSld">
      <pc:chgData name="Patricia Galindo" userId="98788cea-9b2d-4023-9b64-43c6e40044f1" providerId="ADAL" clId="{C515D796-C707-4C08-BECC-EB1E987F29AF}" dt="2023-09-21T08:24:39.516" v="81"/>
      <pc:docMkLst>
        <pc:docMk/>
      </pc:docMkLst>
      <pc:sldChg chg="addSp delSp modSp mod">
        <pc:chgData name="Patricia Galindo" userId="98788cea-9b2d-4023-9b64-43c6e40044f1" providerId="ADAL" clId="{C515D796-C707-4C08-BECC-EB1E987F29AF}" dt="2023-09-21T08:16:18.510" v="2"/>
        <pc:sldMkLst>
          <pc:docMk/>
          <pc:sldMk cId="2868076969" sldId="256"/>
        </pc:sldMkLst>
        <pc:spChg chg="del">
          <ac:chgData name="Patricia Galindo" userId="98788cea-9b2d-4023-9b64-43c6e40044f1" providerId="ADAL" clId="{C515D796-C707-4C08-BECC-EB1E987F29AF}" dt="2023-09-21T08:16:15.373" v="0" actId="478"/>
          <ac:spMkLst>
            <pc:docMk/>
            <pc:sldMk cId="2868076969" sldId="256"/>
            <ac:spMk id="2" creationId="{D1452C87-838F-9B9A-11F6-AEB68EE827F3}"/>
          </ac:spMkLst>
        </pc:spChg>
        <pc:spChg chg="del">
          <ac:chgData name="Patricia Galindo" userId="98788cea-9b2d-4023-9b64-43c6e40044f1" providerId="ADAL" clId="{C515D796-C707-4C08-BECC-EB1E987F29AF}" dt="2023-09-21T08:16:15.373" v="0" actId="478"/>
          <ac:spMkLst>
            <pc:docMk/>
            <pc:sldMk cId="2868076969" sldId="256"/>
            <ac:spMk id="3" creationId="{D943111D-7924-CA84-B0C2-11F41AFA8FFD}"/>
          </ac:spMkLst>
        </pc:spChg>
        <pc:picChg chg="add mod">
          <ac:chgData name="Patricia Galindo" userId="98788cea-9b2d-4023-9b64-43c6e40044f1" providerId="ADAL" clId="{C515D796-C707-4C08-BECC-EB1E987F29AF}" dt="2023-09-21T08:16:18.510" v="2"/>
          <ac:picMkLst>
            <pc:docMk/>
            <pc:sldMk cId="2868076969" sldId="256"/>
            <ac:picMk id="5" creationId="{B1DA68DB-D13E-3DEC-4840-AB5621D1C6F4}"/>
          </ac:picMkLst>
        </pc:picChg>
        <pc:picChg chg="del">
          <ac:chgData name="Patricia Galindo" userId="98788cea-9b2d-4023-9b64-43c6e40044f1" providerId="ADAL" clId="{C515D796-C707-4C08-BECC-EB1E987F29AF}" dt="2023-09-21T08:16:15.373" v="0" actId="478"/>
          <ac:picMkLst>
            <pc:docMk/>
            <pc:sldMk cId="2868076969" sldId="256"/>
            <ac:picMk id="8" creationId="{47B910CB-252D-F9A2-8568-C38C35B4BFAE}"/>
          </ac:picMkLst>
        </pc:picChg>
        <pc:picChg chg="del">
          <ac:chgData name="Patricia Galindo" userId="98788cea-9b2d-4023-9b64-43c6e40044f1" providerId="ADAL" clId="{C515D796-C707-4C08-BECC-EB1E987F29AF}" dt="2023-09-21T08:16:15.373" v="0" actId="478"/>
          <ac:picMkLst>
            <pc:docMk/>
            <pc:sldMk cId="2868076969" sldId="256"/>
            <ac:picMk id="10" creationId="{5BDE2D3E-D2A7-690A-0CA1-5EE63232C5DD}"/>
          </ac:picMkLst>
        </pc:picChg>
        <pc:picChg chg="del">
          <ac:chgData name="Patricia Galindo" userId="98788cea-9b2d-4023-9b64-43c6e40044f1" providerId="ADAL" clId="{C515D796-C707-4C08-BECC-EB1E987F29AF}" dt="2023-09-21T08:16:16.367" v="1" actId="478"/>
          <ac:picMkLst>
            <pc:docMk/>
            <pc:sldMk cId="2868076969" sldId="256"/>
            <ac:picMk id="15" creationId="{979ABE31-3072-3878-8FF3-37CEE83051F3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17:00.257" v="15"/>
        <pc:sldMkLst>
          <pc:docMk/>
          <pc:sldMk cId="1990714793" sldId="359"/>
        </pc:sldMkLst>
        <pc:spChg chg="del">
          <ac:chgData name="Patricia Galindo" userId="98788cea-9b2d-4023-9b64-43c6e40044f1" providerId="ADAL" clId="{C515D796-C707-4C08-BECC-EB1E987F29AF}" dt="2023-09-21T08:16:55.798" v="13" actId="478"/>
          <ac:spMkLst>
            <pc:docMk/>
            <pc:sldMk cId="1990714793" sldId="359"/>
            <ac:spMk id="4" creationId="{9DD891D3-B5F0-F3B3-93A5-C1D49D01EA03}"/>
          </ac:spMkLst>
        </pc:spChg>
        <pc:spChg chg="del">
          <ac:chgData name="Patricia Galindo" userId="98788cea-9b2d-4023-9b64-43c6e40044f1" providerId="ADAL" clId="{C515D796-C707-4C08-BECC-EB1E987F29AF}" dt="2023-09-21T08:16:55.798" v="13" actId="478"/>
          <ac:spMkLst>
            <pc:docMk/>
            <pc:sldMk cId="1990714793" sldId="359"/>
            <ac:spMk id="594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16:55.798" v="13" actId="478"/>
          <ac:spMkLst>
            <pc:docMk/>
            <pc:sldMk cId="1990714793" sldId="359"/>
            <ac:spMk id="595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16:55.798" v="13" actId="478"/>
          <ac:spMkLst>
            <pc:docMk/>
            <pc:sldMk cId="1990714793" sldId="359"/>
            <ac:spMk id="726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16:58.042" v="14" actId="478"/>
          <ac:spMkLst>
            <pc:docMk/>
            <pc:sldMk cId="1990714793" sldId="359"/>
            <ac:spMk id="783" creationId="{00000000-0000-0000-0000-000000000000}"/>
          </ac:spMkLst>
        </pc:spChg>
        <pc:picChg chg="add mod">
          <ac:chgData name="Patricia Galindo" userId="98788cea-9b2d-4023-9b64-43c6e40044f1" providerId="ADAL" clId="{C515D796-C707-4C08-BECC-EB1E987F29AF}" dt="2023-09-21T08:17:00.257" v="15"/>
          <ac:picMkLst>
            <pc:docMk/>
            <pc:sldMk cId="1990714793" sldId="359"/>
            <ac:picMk id="3" creationId="{7681FBC9-4EC2-8B99-9A7F-E1AF767FA2C1}"/>
          </ac:picMkLst>
        </pc:picChg>
        <pc:picChg chg="del">
          <ac:chgData name="Patricia Galindo" userId="98788cea-9b2d-4023-9b64-43c6e40044f1" providerId="ADAL" clId="{C515D796-C707-4C08-BECC-EB1E987F29AF}" dt="2023-09-21T08:16:55.798" v="13" actId="478"/>
          <ac:picMkLst>
            <pc:docMk/>
            <pc:sldMk cId="1990714793" sldId="359"/>
            <ac:picMk id="10" creationId="{F3EA11A4-1381-9B7F-C074-3935B20A2BB5}"/>
          </ac:picMkLst>
        </pc:picChg>
        <pc:picChg chg="del">
          <ac:chgData name="Patricia Galindo" userId="98788cea-9b2d-4023-9b64-43c6e40044f1" providerId="ADAL" clId="{C515D796-C707-4C08-BECC-EB1E987F29AF}" dt="2023-09-21T08:16:55.798" v="13" actId="478"/>
          <ac:picMkLst>
            <pc:docMk/>
            <pc:sldMk cId="1990714793" sldId="359"/>
            <ac:picMk id="11" creationId="{7026E5DE-1C3F-CD68-3F67-1ED34CB2CE20}"/>
          </ac:picMkLst>
        </pc:picChg>
        <pc:picChg chg="del">
          <ac:chgData name="Patricia Galindo" userId="98788cea-9b2d-4023-9b64-43c6e40044f1" providerId="ADAL" clId="{C515D796-C707-4C08-BECC-EB1E987F29AF}" dt="2023-09-21T08:16:55.798" v="13" actId="478"/>
          <ac:picMkLst>
            <pc:docMk/>
            <pc:sldMk cId="1990714793" sldId="359"/>
            <ac:picMk id="12" creationId="{A860C936-C2C6-C7E3-4135-31C67EF4520A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0:03.077" v="23"/>
        <pc:sldMkLst>
          <pc:docMk/>
          <pc:sldMk cId="204450237" sldId="462"/>
        </pc:sldMkLst>
        <pc:spChg chg="del">
          <ac:chgData name="Patricia Galindo" userId="98788cea-9b2d-4023-9b64-43c6e40044f1" providerId="ADAL" clId="{C515D796-C707-4C08-BECC-EB1E987F29AF}" dt="2023-09-21T08:20:00.956" v="22" actId="478"/>
          <ac:spMkLst>
            <pc:docMk/>
            <pc:sldMk cId="204450237" sldId="462"/>
            <ac:spMk id="2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20:00.956" v="22" actId="478"/>
          <ac:spMkLst>
            <pc:docMk/>
            <pc:sldMk cId="204450237" sldId="462"/>
            <ac:spMk id="3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20:00.956" v="22" actId="478"/>
          <ac:spMkLst>
            <pc:docMk/>
            <pc:sldMk cId="204450237" sldId="462"/>
            <ac:spMk id="5" creationId="{00000000-0000-0000-0000-000000000000}"/>
          </ac:spMkLst>
        </pc:spChg>
        <pc:picChg chg="add mod">
          <ac:chgData name="Patricia Galindo" userId="98788cea-9b2d-4023-9b64-43c6e40044f1" providerId="ADAL" clId="{C515D796-C707-4C08-BECC-EB1E987F29AF}" dt="2023-09-21T08:20:03.077" v="23"/>
          <ac:picMkLst>
            <pc:docMk/>
            <pc:sldMk cId="204450237" sldId="462"/>
            <ac:picMk id="7" creationId="{1B973550-3063-4B28-7190-C356FD20D287}"/>
          </ac:picMkLst>
        </pc:picChg>
        <pc:cxnChg chg="del">
          <ac:chgData name="Patricia Galindo" userId="98788cea-9b2d-4023-9b64-43c6e40044f1" providerId="ADAL" clId="{C515D796-C707-4C08-BECC-EB1E987F29AF}" dt="2023-09-21T08:20:00.956" v="22" actId="478"/>
          <ac:cxnSpMkLst>
            <pc:docMk/>
            <pc:sldMk cId="204450237" sldId="462"/>
            <ac:cxnSpMk id="4" creationId="{20976B3F-FFF7-983F-778B-CAC883663155}"/>
          </ac:cxnSpMkLst>
        </pc:cxnChg>
      </pc:sldChg>
      <pc:sldChg chg="addSp delSp modSp mod">
        <pc:chgData name="Patricia Galindo" userId="98788cea-9b2d-4023-9b64-43c6e40044f1" providerId="ADAL" clId="{C515D796-C707-4C08-BECC-EB1E987F29AF}" dt="2023-09-21T08:17:09.512" v="18"/>
        <pc:sldMkLst>
          <pc:docMk/>
          <pc:sldMk cId="2905689406" sldId="1468"/>
        </pc:sldMkLst>
        <pc:spChg chg="del">
          <ac:chgData name="Patricia Galindo" userId="98788cea-9b2d-4023-9b64-43c6e40044f1" providerId="ADAL" clId="{C515D796-C707-4C08-BECC-EB1E987F29AF}" dt="2023-09-21T08:17:06.772" v="17" actId="478"/>
          <ac:spMkLst>
            <pc:docMk/>
            <pc:sldMk cId="2905689406" sldId="1468"/>
            <ac:spMk id="2" creationId="{A27AA2D5-D8FB-7542-9563-F6726C395E24}"/>
          </ac:spMkLst>
        </pc:spChg>
        <pc:spChg chg="del">
          <ac:chgData name="Patricia Galindo" userId="98788cea-9b2d-4023-9b64-43c6e40044f1" providerId="ADAL" clId="{C515D796-C707-4C08-BECC-EB1E987F29AF}" dt="2023-09-21T08:17:05.275" v="16" actId="478"/>
          <ac:spMkLst>
            <pc:docMk/>
            <pc:sldMk cId="2905689406" sldId="1468"/>
            <ac:spMk id="3" creationId="{DABA0DC4-BCD7-5C4B-9DBA-20E7CA3C2275}"/>
          </ac:spMkLst>
        </pc:spChg>
        <pc:spChg chg="del">
          <ac:chgData name="Patricia Galindo" userId="98788cea-9b2d-4023-9b64-43c6e40044f1" providerId="ADAL" clId="{C515D796-C707-4C08-BECC-EB1E987F29AF}" dt="2023-09-21T08:17:05.275" v="16" actId="478"/>
          <ac:spMkLst>
            <pc:docMk/>
            <pc:sldMk cId="2905689406" sldId="1468"/>
            <ac:spMk id="16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17:05.275" v="16" actId="478"/>
          <ac:spMkLst>
            <pc:docMk/>
            <pc:sldMk cId="2905689406" sldId="1468"/>
            <ac:spMk id="17" creationId="{1B8B60A0-629A-415E-9E38-485D8A31BA1B}"/>
          </ac:spMkLst>
        </pc:spChg>
        <pc:grpChg chg="del">
          <ac:chgData name="Patricia Galindo" userId="98788cea-9b2d-4023-9b64-43c6e40044f1" providerId="ADAL" clId="{C515D796-C707-4C08-BECC-EB1E987F29AF}" dt="2023-09-21T08:17:05.275" v="16" actId="478"/>
          <ac:grpSpMkLst>
            <pc:docMk/>
            <pc:sldMk cId="2905689406" sldId="1468"/>
            <ac:grpSpMk id="7" creationId="{00000000-0000-0000-0000-000000000000}"/>
          </ac:grpSpMkLst>
        </pc:grpChg>
        <pc:picChg chg="add mod">
          <ac:chgData name="Patricia Galindo" userId="98788cea-9b2d-4023-9b64-43c6e40044f1" providerId="ADAL" clId="{C515D796-C707-4C08-BECC-EB1E987F29AF}" dt="2023-09-21T08:17:09.512" v="18"/>
          <ac:picMkLst>
            <pc:docMk/>
            <pc:sldMk cId="2905689406" sldId="1468"/>
            <ac:picMk id="5" creationId="{CFB3AA8F-8934-EC02-4C1A-2C54C1C36B11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16:23.697" v="4"/>
        <pc:sldMkLst>
          <pc:docMk/>
          <pc:sldMk cId="4051878918" sldId="2096975816"/>
        </pc:sldMkLst>
        <pc:spChg chg="del">
          <ac:chgData name="Patricia Galindo" userId="98788cea-9b2d-4023-9b64-43c6e40044f1" providerId="ADAL" clId="{C515D796-C707-4C08-BECC-EB1E987F29AF}" dt="2023-09-21T08:16:22.232" v="3" actId="478"/>
          <ac:spMkLst>
            <pc:docMk/>
            <pc:sldMk cId="4051878918" sldId="2096975816"/>
            <ac:spMk id="3" creationId="{A2DE9ACD-33A7-3A41-80A7-A9980CFDE375}"/>
          </ac:spMkLst>
        </pc:spChg>
        <pc:picChg chg="add mod">
          <ac:chgData name="Patricia Galindo" userId="98788cea-9b2d-4023-9b64-43c6e40044f1" providerId="ADAL" clId="{C515D796-C707-4C08-BECC-EB1E987F29AF}" dt="2023-09-21T08:16:23.697" v="4"/>
          <ac:picMkLst>
            <pc:docMk/>
            <pc:sldMk cId="4051878918" sldId="2096975816"/>
            <ac:picMk id="4" creationId="{3D33D0CA-04C4-418E-9EE0-6A08C4AE28CC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2:08.375" v="45"/>
        <pc:sldMkLst>
          <pc:docMk/>
          <pc:sldMk cId="312691725" sldId="2142533993"/>
        </pc:sldMkLst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2" creationId="{B0E73FE8-F2FC-3F4F-A44A-539682230015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4" creationId="{79BA2AA4-EFDF-574B-9D77-58BC5E21CF70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5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12" creationId="{1442532D-BBF7-46B9-846F-8CD58F467DF8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16" creationId="{78CC4330-EEDA-D948-895B-38B28CE2DC08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17" creationId="{0DCDC3A7-9AAC-FD43-8B28-6888EA53DD67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18" creationId="{5E3BCB45-4C4A-6946-A28C-21E109AB1CCC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21" creationId="{05DCD9FA-1AFD-FA45-A7CD-74378E7EAFAA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22" creationId="{AA232EC4-CB51-D94A-94AD-0A0226409171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24" creationId="{E98C06F1-F3DD-634C-A8B3-F57CBE87DFE6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29" creationId="{32E7DBBB-DA7E-D845-AD0C-45B57F3B1932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64" creationId="{437986AC-E9D6-45DF-9A79-78BF8573FB45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65" creationId="{24E3BAA1-CE58-45D5-9052-F0E85EE68906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66" creationId="{12FF134E-3964-464C-AF5E-EF993E16CF8B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67" creationId="{98281C73-D6EC-4DA8-91AA-D47595847446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68" creationId="{7D49831E-CF19-4591-9639-E1D338DB25C5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69" creationId="{8CEB8403-3246-40A5-9A1B-A1A1CBFD46FA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70" creationId="{6313EDC6-18C1-4CE3-A00B-4EBB169403D3}"/>
          </ac:spMkLst>
        </pc:spChg>
        <pc:spChg chg="del">
          <ac:chgData name="Patricia Galindo" userId="98788cea-9b2d-4023-9b64-43c6e40044f1" providerId="ADAL" clId="{C515D796-C707-4C08-BECC-EB1E987F29AF}" dt="2023-09-21T08:22:06.482" v="44" actId="478"/>
          <ac:spMkLst>
            <pc:docMk/>
            <pc:sldMk cId="312691725" sldId="2142533993"/>
            <ac:spMk id="71" creationId="{8B6F3395-AE97-4146-BC39-457B29A7E0C7}"/>
          </ac:spMkLst>
        </pc:spChg>
        <pc:graphicFrameChg chg="del">
          <ac:chgData name="Patricia Galindo" userId="98788cea-9b2d-4023-9b64-43c6e40044f1" providerId="ADAL" clId="{C515D796-C707-4C08-BECC-EB1E987F29AF}" dt="2023-09-21T08:22:06.482" v="44" actId="478"/>
          <ac:graphicFrameMkLst>
            <pc:docMk/>
            <pc:sldMk cId="312691725" sldId="2142533993"/>
            <ac:graphicFrameMk id="32" creationId="{3B95EF51-EFAB-4F8F-A4E2-3D0E82AA4589}"/>
          </ac:graphicFrameMkLst>
        </pc:graphicFrameChg>
        <pc:picChg chg="add mod">
          <ac:chgData name="Patricia Galindo" userId="98788cea-9b2d-4023-9b64-43c6e40044f1" providerId="ADAL" clId="{C515D796-C707-4C08-BECC-EB1E987F29AF}" dt="2023-09-21T08:22:08.375" v="45"/>
          <ac:picMkLst>
            <pc:docMk/>
            <pc:sldMk cId="312691725" sldId="2142533993"/>
            <ac:picMk id="6" creationId="{92FEE1F7-E909-498C-25C9-9D653B3D54C9}"/>
          </ac:picMkLst>
        </pc:picChg>
        <pc:cxnChg chg="del">
          <ac:chgData name="Patricia Galindo" userId="98788cea-9b2d-4023-9b64-43c6e40044f1" providerId="ADAL" clId="{C515D796-C707-4C08-BECC-EB1E987F29AF}" dt="2023-09-21T08:22:06.482" v="44" actId="478"/>
          <ac:cxnSpMkLst>
            <pc:docMk/>
            <pc:sldMk cId="312691725" sldId="2142533993"/>
            <ac:cxnSpMk id="19" creationId="{5C304084-C981-4549-BB58-A88A594CB5AE}"/>
          </ac:cxnSpMkLst>
        </pc:cxnChg>
      </pc:sldChg>
      <pc:sldChg chg="addSp delSp modSp mod">
        <pc:chgData name="Patricia Galindo" userId="98788cea-9b2d-4023-9b64-43c6e40044f1" providerId="ADAL" clId="{C515D796-C707-4C08-BECC-EB1E987F29AF}" dt="2023-09-21T08:23:52.750" v="66"/>
        <pc:sldMkLst>
          <pc:docMk/>
          <pc:sldMk cId="3456841766" sldId="2145707328"/>
        </pc:sldMkLst>
        <pc:spChg chg="del">
          <ac:chgData name="Patricia Galindo" userId="98788cea-9b2d-4023-9b64-43c6e40044f1" providerId="ADAL" clId="{C515D796-C707-4C08-BECC-EB1E987F29AF}" dt="2023-09-21T08:23:50.372" v="65" actId="478"/>
          <ac:spMkLst>
            <pc:docMk/>
            <pc:sldMk cId="3456841766" sldId="2145707328"/>
            <ac:spMk id="3" creationId="{AE99D557-E415-18F3-836E-97CA61839610}"/>
          </ac:spMkLst>
        </pc:spChg>
        <pc:spChg chg="del">
          <ac:chgData name="Patricia Galindo" userId="98788cea-9b2d-4023-9b64-43c6e40044f1" providerId="ADAL" clId="{C515D796-C707-4C08-BECC-EB1E987F29AF}" dt="2023-09-21T08:23:50.372" v="65" actId="478"/>
          <ac:spMkLst>
            <pc:docMk/>
            <pc:sldMk cId="3456841766" sldId="2145707328"/>
            <ac:spMk id="4" creationId="{E2699035-EFC5-B746-BAAA-D90628208FC1}"/>
          </ac:spMkLst>
        </pc:spChg>
        <pc:spChg chg="del">
          <ac:chgData name="Patricia Galindo" userId="98788cea-9b2d-4023-9b64-43c6e40044f1" providerId="ADAL" clId="{C515D796-C707-4C08-BECC-EB1E987F29AF}" dt="2023-09-21T08:23:50.372" v="65" actId="478"/>
          <ac:spMkLst>
            <pc:docMk/>
            <pc:sldMk cId="3456841766" sldId="2145707328"/>
            <ac:spMk id="5" creationId="{517B6241-6BD4-1399-A99C-87B712EEB0E8}"/>
          </ac:spMkLst>
        </pc:spChg>
        <pc:spChg chg="del">
          <ac:chgData name="Patricia Galindo" userId="98788cea-9b2d-4023-9b64-43c6e40044f1" providerId="ADAL" clId="{C515D796-C707-4C08-BECC-EB1E987F29AF}" dt="2023-09-21T08:23:50.372" v="65" actId="478"/>
          <ac:spMkLst>
            <pc:docMk/>
            <pc:sldMk cId="3456841766" sldId="2145707328"/>
            <ac:spMk id="7" creationId="{816FA603-EFE8-6B4A-A0F4-48B670196BED}"/>
          </ac:spMkLst>
        </pc:spChg>
        <pc:picChg chg="del">
          <ac:chgData name="Patricia Galindo" userId="98788cea-9b2d-4023-9b64-43c6e40044f1" providerId="ADAL" clId="{C515D796-C707-4C08-BECC-EB1E987F29AF}" dt="2023-09-21T08:23:50.372" v="65" actId="478"/>
          <ac:picMkLst>
            <pc:docMk/>
            <pc:sldMk cId="3456841766" sldId="2145707328"/>
            <ac:picMk id="2" creationId="{2AAC8CF0-491E-294C-9B0D-B6AAAB20902A}"/>
          </ac:picMkLst>
        </pc:picChg>
        <pc:picChg chg="add mod">
          <ac:chgData name="Patricia Galindo" userId="98788cea-9b2d-4023-9b64-43c6e40044f1" providerId="ADAL" clId="{C515D796-C707-4C08-BECC-EB1E987F29AF}" dt="2023-09-21T08:23:52.750" v="66"/>
          <ac:picMkLst>
            <pc:docMk/>
            <pc:sldMk cId="3456841766" sldId="2145707328"/>
            <ac:picMk id="8" creationId="{BA103245-41BE-A605-6E61-6547115DC222}"/>
          </ac:picMkLst>
        </pc:picChg>
        <pc:picChg chg="del">
          <ac:chgData name="Patricia Galindo" userId="98788cea-9b2d-4023-9b64-43c6e40044f1" providerId="ADAL" clId="{C515D796-C707-4C08-BECC-EB1E987F29AF}" dt="2023-09-21T08:23:50.372" v="65" actId="478"/>
          <ac:picMkLst>
            <pc:docMk/>
            <pc:sldMk cId="3456841766" sldId="2145707328"/>
            <ac:picMk id="9" creationId="{000A664E-AAA3-BE48-07F2-52FD2F354A2A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1:49.447" v="40"/>
        <pc:sldMkLst>
          <pc:docMk/>
          <pc:sldMk cId="743101801" sldId="2146846016"/>
        </pc:sldMkLst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2" creationId="{F0D92692-ED64-E4E1-7BA8-E0D6DC209512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3" creationId="{B613856F-6E13-9C49-6673-78059973D62C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4" creationId="{ACF40B22-42F7-47C4-B547-93DBD4E61C11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7" creationId="{C0A9D660-1D1D-0EEB-C3FA-57F96756E46A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8" creationId="{9F4C0120-F6B9-3BA6-CA11-E85E873CE28F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9" creationId="{AE5F8660-C92E-2713-59E0-8F675FBF5DD3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10" creationId="{ED242D13-D586-2402-BA17-572EEF30F0B1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14" creationId="{35076B81-D1CE-4D1E-A4FE-12F3CE1FDB3D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15" creationId="{BB02015E-A00B-A372-38C6-81BE4FF5BDB7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16" creationId="{2434401B-1A67-269B-DCC8-12C169BFD384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17" creationId="{25E67E02-44B2-1109-5340-802F3AAB4413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18" creationId="{CF826453-128B-9456-6367-6AF62D508E18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21" creationId="{2B0BDEA5-F400-81A8-E995-397ADAC72BE6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27" creationId="{5F721495-42D8-4BC9-857F-70FAA319D675}"/>
          </ac:spMkLst>
        </pc:spChg>
        <pc:spChg chg="del">
          <ac:chgData name="Patricia Galindo" userId="98788cea-9b2d-4023-9b64-43c6e40044f1" providerId="ADAL" clId="{C515D796-C707-4C08-BECC-EB1E987F29AF}" dt="2023-09-21T08:21:43.245" v="38" actId="478"/>
          <ac:spMkLst>
            <pc:docMk/>
            <pc:sldMk cId="743101801" sldId="2146846016"/>
            <ac:spMk id="36" creationId="{78C5793F-4FAC-4582-A640-EFF2B179EFF8}"/>
          </ac:spMkLst>
        </pc:spChg>
        <pc:grpChg chg="del">
          <ac:chgData name="Patricia Galindo" userId="98788cea-9b2d-4023-9b64-43c6e40044f1" providerId="ADAL" clId="{C515D796-C707-4C08-BECC-EB1E987F29AF}" dt="2023-09-21T08:21:43.245" v="38" actId="478"/>
          <ac:grpSpMkLst>
            <pc:docMk/>
            <pc:sldMk cId="743101801" sldId="2146846016"/>
            <ac:grpSpMk id="40" creationId="{35F18B00-76E8-4698-9911-50ECC8B7A7FF}"/>
          </ac:grpSpMkLst>
        </pc:grpChg>
        <pc:picChg chg="del">
          <ac:chgData name="Patricia Galindo" userId="98788cea-9b2d-4023-9b64-43c6e40044f1" providerId="ADAL" clId="{C515D796-C707-4C08-BECC-EB1E987F29AF}" dt="2023-09-21T08:21:44.908" v="39" actId="478"/>
          <ac:picMkLst>
            <pc:docMk/>
            <pc:sldMk cId="743101801" sldId="2146846016"/>
            <ac:picMk id="5" creationId="{0EA7ED71-40CA-F822-BDE2-F034A2695C8D}"/>
          </ac:picMkLst>
        </pc:picChg>
        <pc:picChg chg="add mod">
          <ac:chgData name="Patricia Galindo" userId="98788cea-9b2d-4023-9b64-43c6e40044f1" providerId="ADAL" clId="{C515D796-C707-4C08-BECC-EB1E987F29AF}" dt="2023-09-21T08:21:49.447" v="40"/>
          <ac:picMkLst>
            <pc:docMk/>
            <pc:sldMk cId="743101801" sldId="2146846016"/>
            <ac:picMk id="19" creationId="{79D97B38-5FBD-7D81-7CE0-3930C9F7B951}"/>
          </ac:picMkLst>
        </pc:picChg>
        <pc:cxnChg chg="del">
          <ac:chgData name="Patricia Galindo" userId="98788cea-9b2d-4023-9b64-43c6e40044f1" providerId="ADAL" clId="{C515D796-C707-4C08-BECC-EB1E987F29AF}" dt="2023-09-21T08:21:43.245" v="38" actId="478"/>
          <ac:cxnSpMkLst>
            <pc:docMk/>
            <pc:sldMk cId="743101801" sldId="2146846016"/>
            <ac:cxnSpMk id="6" creationId="{67A374AE-228A-7452-BE67-2815546D0FA9}"/>
          </ac:cxnSpMkLst>
        </pc:cxnChg>
        <pc:cxnChg chg="del mod">
          <ac:chgData name="Patricia Galindo" userId="98788cea-9b2d-4023-9b64-43c6e40044f1" providerId="ADAL" clId="{C515D796-C707-4C08-BECC-EB1E987F29AF}" dt="2023-09-21T08:21:43.245" v="38" actId="478"/>
          <ac:cxnSpMkLst>
            <pc:docMk/>
            <pc:sldMk cId="743101801" sldId="2146846016"/>
            <ac:cxnSpMk id="11" creationId="{F0180DC8-B06C-23D9-0926-C1F2D600FB49}"/>
          </ac:cxnSpMkLst>
        </pc:cxnChg>
        <pc:cxnChg chg="del mod">
          <ac:chgData name="Patricia Galindo" userId="98788cea-9b2d-4023-9b64-43c6e40044f1" providerId="ADAL" clId="{C515D796-C707-4C08-BECC-EB1E987F29AF}" dt="2023-09-21T08:21:43.245" v="38" actId="478"/>
          <ac:cxnSpMkLst>
            <pc:docMk/>
            <pc:sldMk cId="743101801" sldId="2146846016"/>
            <ac:cxnSpMk id="12" creationId="{2186DF95-DCD6-A20D-0A36-05B438B87392}"/>
          </ac:cxnSpMkLst>
        </pc:cxnChg>
        <pc:cxnChg chg="mod">
          <ac:chgData name="Patricia Galindo" userId="98788cea-9b2d-4023-9b64-43c6e40044f1" providerId="ADAL" clId="{C515D796-C707-4C08-BECC-EB1E987F29AF}" dt="2023-09-21T08:21:43.245" v="38" actId="478"/>
          <ac:cxnSpMkLst>
            <pc:docMk/>
            <pc:sldMk cId="743101801" sldId="2146846016"/>
            <ac:cxnSpMk id="29" creationId="{E01D251C-DB57-4FB0-B0F3-8975F9E0BFE9}"/>
          </ac:cxnSpMkLst>
        </pc:cxnChg>
        <pc:cxnChg chg="mod">
          <ac:chgData name="Patricia Galindo" userId="98788cea-9b2d-4023-9b64-43c6e40044f1" providerId="ADAL" clId="{C515D796-C707-4C08-BECC-EB1E987F29AF}" dt="2023-09-21T08:21:43.245" v="38" actId="478"/>
          <ac:cxnSpMkLst>
            <pc:docMk/>
            <pc:sldMk cId="743101801" sldId="2146846016"/>
            <ac:cxnSpMk id="30" creationId="{5735D994-6217-40FB-BB30-CCFEFD41ED5F}"/>
          </ac:cxnSpMkLst>
        </pc:cxnChg>
      </pc:sldChg>
      <pc:sldChg chg="addSp delSp modSp mod">
        <pc:chgData name="Patricia Galindo" userId="98788cea-9b2d-4023-9b64-43c6e40044f1" providerId="ADAL" clId="{C515D796-C707-4C08-BECC-EB1E987F29AF}" dt="2023-09-21T08:22:03.158" v="43"/>
        <pc:sldMkLst>
          <pc:docMk/>
          <pc:sldMk cId="2224747190" sldId="2146847192"/>
        </pc:sldMkLst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2" creationId="{00000000-0000-0000-0000-000000000000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4" creationId="{A766E590-F3F0-AE4D-A512-9FE3351DD4F7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5" creationId="{15C2EA8D-7FE8-05A6-65B7-FEE307DD5951}"/>
          </ac:spMkLst>
        </pc:spChg>
        <pc:spChg chg="del">
          <ac:chgData name="Patricia Galindo" userId="98788cea-9b2d-4023-9b64-43c6e40044f1" providerId="ADAL" clId="{C515D796-C707-4C08-BECC-EB1E987F29AF}" dt="2023-09-21T08:21:59.323" v="42" actId="478"/>
          <ac:spMkLst>
            <pc:docMk/>
            <pc:sldMk cId="2224747190" sldId="2146847192"/>
            <ac:spMk id="11" creationId="{32E47C43-C069-4D62-A3DB-360F9143F9A4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18" creationId="{8B29ADF8-CE6A-4789-888E-147AD1A3C992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20" creationId="{24AED900-E465-4FEC-B4BF-D9FF1930D555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32" creationId="{8C50F1B5-377F-4D15-9A5E-A0CFBC08C052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38" creationId="{054D73EF-5F9B-4D1A-80B5-ED3BC18CD266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40" creationId="{CFA2925E-3586-4D00-AE53-80A23F88F5B6}"/>
          </ac:spMkLst>
        </pc:spChg>
        <pc:spChg chg="del">
          <ac:chgData name="Patricia Galindo" userId="98788cea-9b2d-4023-9b64-43c6e40044f1" providerId="ADAL" clId="{C515D796-C707-4C08-BECC-EB1E987F29AF}" dt="2023-09-21T08:21:56.740" v="41" actId="478"/>
          <ac:spMkLst>
            <pc:docMk/>
            <pc:sldMk cId="2224747190" sldId="2146847192"/>
            <ac:spMk id="61" creationId="{B81D9DFA-98BA-8E4C-85B0-6EC07E38E914}"/>
          </ac:spMkLst>
        </pc:spChg>
        <pc:grpChg chg="del">
          <ac:chgData name="Patricia Galindo" userId="98788cea-9b2d-4023-9b64-43c6e40044f1" providerId="ADAL" clId="{C515D796-C707-4C08-BECC-EB1E987F29AF}" dt="2023-09-21T08:21:56.740" v="41" actId="478"/>
          <ac:grpSpMkLst>
            <pc:docMk/>
            <pc:sldMk cId="2224747190" sldId="2146847192"/>
            <ac:grpSpMk id="16" creationId="{3F38665F-ACC0-4602-9691-BF25960EBDA7}"/>
          </ac:grpSpMkLst>
        </pc:grpChg>
        <pc:grpChg chg="del">
          <ac:chgData name="Patricia Galindo" userId="98788cea-9b2d-4023-9b64-43c6e40044f1" providerId="ADAL" clId="{C515D796-C707-4C08-BECC-EB1E987F29AF}" dt="2023-09-21T08:21:56.740" v="41" actId="478"/>
          <ac:grpSpMkLst>
            <pc:docMk/>
            <pc:sldMk cId="2224747190" sldId="2146847192"/>
            <ac:grpSpMk id="17" creationId="{3F97CB59-6407-45B5-B8BE-F48BC0F36E33}"/>
          </ac:grpSpMkLst>
        </pc:grpChg>
        <pc:grpChg chg="del">
          <ac:chgData name="Patricia Galindo" userId="98788cea-9b2d-4023-9b64-43c6e40044f1" providerId="ADAL" clId="{C515D796-C707-4C08-BECC-EB1E987F29AF}" dt="2023-09-21T08:21:56.740" v="41" actId="478"/>
          <ac:grpSpMkLst>
            <pc:docMk/>
            <pc:sldMk cId="2224747190" sldId="2146847192"/>
            <ac:grpSpMk id="19" creationId="{D1310555-0B2F-4AC1-A2D0-36C524A9BCE1}"/>
          </ac:grpSpMkLst>
        </pc:grpChg>
        <pc:grpChg chg="del">
          <ac:chgData name="Patricia Galindo" userId="98788cea-9b2d-4023-9b64-43c6e40044f1" providerId="ADAL" clId="{C515D796-C707-4C08-BECC-EB1E987F29AF}" dt="2023-09-21T08:21:56.740" v="41" actId="478"/>
          <ac:grpSpMkLst>
            <pc:docMk/>
            <pc:sldMk cId="2224747190" sldId="2146847192"/>
            <ac:grpSpMk id="31" creationId="{2D334767-2C7B-4D8C-80EB-1B6A1B6D4A6F}"/>
          </ac:grpSpMkLst>
        </pc:grpChg>
        <pc:grpChg chg="del">
          <ac:chgData name="Patricia Galindo" userId="98788cea-9b2d-4023-9b64-43c6e40044f1" providerId="ADAL" clId="{C515D796-C707-4C08-BECC-EB1E987F29AF}" dt="2023-09-21T08:21:56.740" v="41" actId="478"/>
          <ac:grpSpMkLst>
            <pc:docMk/>
            <pc:sldMk cId="2224747190" sldId="2146847192"/>
            <ac:grpSpMk id="37" creationId="{05E1EDE2-8323-449F-A532-3FDE7B984003}"/>
          </ac:grpSpMkLst>
        </pc:grpChg>
        <pc:grpChg chg="del">
          <ac:chgData name="Patricia Galindo" userId="98788cea-9b2d-4023-9b64-43c6e40044f1" providerId="ADAL" clId="{C515D796-C707-4C08-BECC-EB1E987F29AF}" dt="2023-09-21T08:21:56.740" v="41" actId="478"/>
          <ac:grpSpMkLst>
            <pc:docMk/>
            <pc:sldMk cId="2224747190" sldId="2146847192"/>
            <ac:grpSpMk id="39" creationId="{57675898-DE2A-434A-9E1D-0248872E9459}"/>
          </ac:grpSpMkLst>
        </pc:grpChg>
        <pc:graphicFrameChg chg="del">
          <ac:chgData name="Patricia Galindo" userId="98788cea-9b2d-4023-9b64-43c6e40044f1" providerId="ADAL" clId="{C515D796-C707-4C08-BECC-EB1E987F29AF}" dt="2023-09-21T08:21:56.740" v="41" actId="478"/>
          <ac:graphicFrameMkLst>
            <pc:docMk/>
            <pc:sldMk cId="2224747190" sldId="2146847192"/>
            <ac:graphicFrameMk id="6" creationId="{00000000-0000-0000-0000-000000000000}"/>
          </ac:graphicFrameMkLst>
        </pc:graphicFrameChg>
        <pc:picChg chg="add mod">
          <ac:chgData name="Patricia Galindo" userId="98788cea-9b2d-4023-9b64-43c6e40044f1" providerId="ADAL" clId="{C515D796-C707-4C08-BECC-EB1E987F29AF}" dt="2023-09-21T08:22:03.158" v="43"/>
          <ac:picMkLst>
            <pc:docMk/>
            <pc:sldMk cId="2224747190" sldId="2146847192"/>
            <ac:picMk id="7" creationId="{76C228E3-6809-D7B0-515F-DB6D31C7B7F3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16:51.511" v="12"/>
        <pc:sldMkLst>
          <pc:docMk/>
          <pc:sldMk cId="2600679195" sldId="2146848358"/>
        </pc:sldMkLst>
        <pc:spChg chg="del">
          <ac:chgData name="Patricia Galindo" userId="98788cea-9b2d-4023-9b64-43c6e40044f1" providerId="ADAL" clId="{C515D796-C707-4C08-BECC-EB1E987F29AF}" dt="2023-09-21T08:16:47.943" v="10" actId="478"/>
          <ac:spMkLst>
            <pc:docMk/>
            <pc:sldMk cId="2600679195" sldId="2146848358"/>
            <ac:spMk id="2" creationId="{B925A7A9-DBFB-1156-6CCF-DD473186D198}"/>
          </ac:spMkLst>
        </pc:spChg>
        <pc:spChg chg="del">
          <ac:chgData name="Patricia Galindo" userId="98788cea-9b2d-4023-9b64-43c6e40044f1" providerId="ADAL" clId="{C515D796-C707-4C08-BECC-EB1E987F29AF}" dt="2023-09-21T08:16:49.489" v="11" actId="478"/>
          <ac:spMkLst>
            <pc:docMk/>
            <pc:sldMk cId="2600679195" sldId="2146848358"/>
            <ac:spMk id="10" creationId="{2EEB0F9F-9460-13A9-500A-E3FA86BCDDF7}"/>
          </ac:spMkLst>
        </pc:spChg>
        <pc:grpChg chg="del">
          <ac:chgData name="Patricia Galindo" userId="98788cea-9b2d-4023-9b64-43c6e40044f1" providerId="ADAL" clId="{C515D796-C707-4C08-BECC-EB1E987F29AF}" dt="2023-09-21T08:16:47.943" v="10" actId="478"/>
          <ac:grpSpMkLst>
            <pc:docMk/>
            <pc:sldMk cId="2600679195" sldId="2146848358"/>
            <ac:grpSpMk id="9" creationId="{F3BECFB8-243B-0519-7966-8A82944FDA78}"/>
          </ac:grpSpMkLst>
        </pc:grpChg>
        <pc:picChg chg="add mod">
          <ac:chgData name="Patricia Galindo" userId="98788cea-9b2d-4023-9b64-43c6e40044f1" providerId="ADAL" clId="{C515D796-C707-4C08-BECC-EB1E987F29AF}" dt="2023-09-21T08:16:51.511" v="12"/>
          <ac:picMkLst>
            <pc:docMk/>
            <pc:sldMk cId="2600679195" sldId="2146848358"/>
            <ac:picMk id="11" creationId="{0028AC98-E37B-4516-AEB4-63A983755F0D}"/>
          </ac:picMkLst>
        </pc:picChg>
      </pc:sldChg>
      <pc:sldChg chg="addSp delSp modSp">
        <pc:chgData name="Patricia Galindo" userId="98788cea-9b2d-4023-9b64-43c6e40044f1" providerId="ADAL" clId="{C515D796-C707-4C08-BECC-EB1E987F29AF}" dt="2023-09-21T08:24:09.689" v="71"/>
        <pc:sldMkLst>
          <pc:docMk/>
          <pc:sldMk cId="2117850421" sldId="2147470319"/>
        </pc:sldMkLst>
        <pc:spChg chg="del">
          <ac:chgData name="Patricia Galindo" userId="98788cea-9b2d-4023-9b64-43c6e40044f1" providerId="ADAL" clId="{C515D796-C707-4C08-BECC-EB1E987F29AF}" dt="2023-09-21T08:24:06.582" v="70" actId="478"/>
          <ac:spMkLst>
            <pc:docMk/>
            <pc:sldMk cId="2117850421" sldId="2147470319"/>
            <ac:spMk id="3" creationId="{CB9AA961-DFC3-5B40-8509-E90888CF304C}"/>
          </ac:spMkLst>
        </pc:spChg>
        <pc:spChg chg="del">
          <ac:chgData name="Patricia Galindo" userId="98788cea-9b2d-4023-9b64-43c6e40044f1" providerId="ADAL" clId="{C515D796-C707-4C08-BECC-EB1E987F29AF}" dt="2023-09-21T08:24:06.582" v="70" actId="478"/>
          <ac:spMkLst>
            <pc:docMk/>
            <pc:sldMk cId="2117850421" sldId="2147470319"/>
            <ac:spMk id="5" creationId="{2913CE8A-967C-7F45-A203-5389E909BC6A}"/>
          </ac:spMkLst>
        </pc:spChg>
        <pc:spChg chg="del">
          <ac:chgData name="Patricia Galindo" userId="98788cea-9b2d-4023-9b64-43c6e40044f1" providerId="ADAL" clId="{C515D796-C707-4C08-BECC-EB1E987F29AF}" dt="2023-09-21T08:24:06.582" v="70" actId="478"/>
          <ac:spMkLst>
            <pc:docMk/>
            <pc:sldMk cId="2117850421" sldId="2147470319"/>
            <ac:spMk id="7" creationId="{328D7BE8-543F-36AB-F83D-D5B5C71C936D}"/>
          </ac:spMkLst>
        </pc:spChg>
        <pc:spChg chg="del">
          <ac:chgData name="Patricia Galindo" userId="98788cea-9b2d-4023-9b64-43c6e40044f1" providerId="ADAL" clId="{C515D796-C707-4C08-BECC-EB1E987F29AF}" dt="2023-09-21T08:24:06.582" v="70" actId="478"/>
          <ac:spMkLst>
            <pc:docMk/>
            <pc:sldMk cId="2117850421" sldId="2147470319"/>
            <ac:spMk id="8" creationId="{CD4FDA32-22D0-3981-A561-2E57EB6F65FD}"/>
          </ac:spMkLst>
        </pc:spChg>
        <pc:spChg chg="del">
          <ac:chgData name="Patricia Galindo" userId="98788cea-9b2d-4023-9b64-43c6e40044f1" providerId="ADAL" clId="{C515D796-C707-4C08-BECC-EB1E987F29AF}" dt="2023-09-21T08:24:06.582" v="70" actId="478"/>
          <ac:spMkLst>
            <pc:docMk/>
            <pc:sldMk cId="2117850421" sldId="2147470319"/>
            <ac:spMk id="9" creationId="{67405636-D3C2-65B2-8C72-C58DC773740D}"/>
          </ac:spMkLst>
        </pc:spChg>
        <pc:spChg chg="del">
          <ac:chgData name="Patricia Galindo" userId="98788cea-9b2d-4023-9b64-43c6e40044f1" providerId="ADAL" clId="{C515D796-C707-4C08-BECC-EB1E987F29AF}" dt="2023-09-21T08:24:06.582" v="70" actId="478"/>
          <ac:spMkLst>
            <pc:docMk/>
            <pc:sldMk cId="2117850421" sldId="2147470319"/>
            <ac:spMk id="11" creationId="{4726A65A-DDB9-B54F-BDD0-C40C204479A7}"/>
          </ac:spMkLst>
        </pc:spChg>
        <pc:picChg chg="del">
          <ac:chgData name="Patricia Galindo" userId="98788cea-9b2d-4023-9b64-43c6e40044f1" providerId="ADAL" clId="{C515D796-C707-4C08-BECC-EB1E987F29AF}" dt="2023-09-21T08:24:06.582" v="70" actId="478"/>
          <ac:picMkLst>
            <pc:docMk/>
            <pc:sldMk cId="2117850421" sldId="2147470319"/>
            <ac:picMk id="4" creationId="{93417C69-1741-CF4E-BBF6-88A6F4A36DDF}"/>
          </ac:picMkLst>
        </pc:picChg>
        <pc:picChg chg="del">
          <ac:chgData name="Patricia Galindo" userId="98788cea-9b2d-4023-9b64-43c6e40044f1" providerId="ADAL" clId="{C515D796-C707-4C08-BECC-EB1E987F29AF}" dt="2023-09-21T08:24:06.582" v="70" actId="478"/>
          <ac:picMkLst>
            <pc:docMk/>
            <pc:sldMk cId="2117850421" sldId="2147470319"/>
            <ac:picMk id="6" creationId="{2CCF85C1-4961-C76E-2241-6E66820C3CA4}"/>
          </ac:picMkLst>
        </pc:picChg>
        <pc:picChg chg="add mod">
          <ac:chgData name="Patricia Galindo" userId="98788cea-9b2d-4023-9b64-43c6e40044f1" providerId="ADAL" clId="{C515D796-C707-4C08-BECC-EB1E987F29AF}" dt="2023-09-21T08:24:09.689" v="71"/>
          <ac:picMkLst>
            <pc:docMk/>
            <pc:sldMk cId="2117850421" sldId="2147470319"/>
            <ac:picMk id="10" creationId="{D18C86E7-C5E2-1DFC-077C-EC37ECCF6339}"/>
          </ac:picMkLst>
        </pc:picChg>
        <pc:picChg chg="del">
          <ac:chgData name="Patricia Galindo" userId="98788cea-9b2d-4023-9b64-43c6e40044f1" providerId="ADAL" clId="{C515D796-C707-4C08-BECC-EB1E987F29AF}" dt="2023-09-21T08:24:06.582" v="70" actId="478"/>
          <ac:picMkLst>
            <pc:docMk/>
            <pc:sldMk cId="2117850421" sldId="2147470319"/>
            <ac:picMk id="6146" creationId="{C78C96D8-686E-8DC0-996C-EBD314402300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3:15.141" v="53"/>
        <pc:sldMkLst>
          <pc:docMk/>
          <pc:sldMk cId="2933750960" sldId="2147471590"/>
        </pc:sldMkLst>
        <pc:spChg chg="del">
          <ac:chgData name="Patricia Galindo" userId="98788cea-9b2d-4023-9b64-43c6e40044f1" providerId="ADAL" clId="{C515D796-C707-4C08-BECC-EB1E987F29AF}" dt="2023-09-21T08:23:12.719" v="52" actId="478"/>
          <ac:spMkLst>
            <pc:docMk/>
            <pc:sldMk cId="2933750960" sldId="2147471590"/>
            <ac:spMk id="11" creationId="{F5254ED5-2290-E9AA-0F71-FF882FB4AD8F}"/>
          </ac:spMkLst>
        </pc:spChg>
        <pc:spChg chg="del">
          <ac:chgData name="Patricia Galindo" userId="98788cea-9b2d-4023-9b64-43c6e40044f1" providerId="ADAL" clId="{C515D796-C707-4C08-BECC-EB1E987F29AF}" dt="2023-09-21T08:23:12.719" v="52" actId="478"/>
          <ac:spMkLst>
            <pc:docMk/>
            <pc:sldMk cId="2933750960" sldId="2147471590"/>
            <ac:spMk id="13" creationId="{37634FDD-FA9C-4635-285D-E190207AD7E0}"/>
          </ac:spMkLst>
        </pc:spChg>
        <pc:spChg chg="del">
          <ac:chgData name="Patricia Galindo" userId="98788cea-9b2d-4023-9b64-43c6e40044f1" providerId="ADAL" clId="{C515D796-C707-4C08-BECC-EB1E987F29AF}" dt="2023-09-21T08:23:12.719" v="52" actId="478"/>
          <ac:spMkLst>
            <pc:docMk/>
            <pc:sldMk cId="2933750960" sldId="2147471590"/>
            <ac:spMk id="19" creationId="{B7527889-B4C9-B741-62FC-951DBEA880BB}"/>
          </ac:spMkLst>
        </pc:spChg>
        <pc:grpChg chg="del">
          <ac:chgData name="Patricia Galindo" userId="98788cea-9b2d-4023-9b64-43c6e40044f1" providerId="ADAL" clId="{C515D796-C707-4C08-BECC-EB1E987F29AF}" dt="2023-09-21T08:23:12.719" v="52" actId="478"/>
          <ac:grpSpMkLst>
            <pc:docMk/>
            <pc:sldMk cId="2933750960" sldId="2147471590"/>
            <ac:grpSpMk id="4" creationId="{B1E17CF0-D5F9-57EE-7903-D9101020CBEB}"/>
          </ac:grpSpMkLst>
        </pc:grpChg>
        <pc:graphicFrameChg chg="del">
          <ac:chgData name="Patricia Galindo" userId="98788cea-9b2d-4023-9b64-43c6e40044f1" providerId="ADAL" clId="{C515D796-C707-4C08-BECC-EB1E987F29AF}" dt="2023-09-21T08:23:12.719" v="52" actId="478"/>
          <ac:graphicFrameMkLst>
            <pc:docMk/>
            <pc:sldMk cId="2933750960" sldId="2147471590"/>
            <ac:graphicFrameMk id="3" creationId="{1688FEC8-D50E-B200-9407-86F6C7AED030}"/>
          </ac:graphicFrameMkLst>
        </pc:graphicFrameChg>
        <pc:graphicFrameChg chg="del">
          <ac:chgData name="Patricia Galindo" userId="98788cea-9b2d-4023-9b64-43c6e40044f1" providerId="ADAL" clId="{C515D796-C707-4C08-BECC-EB1E987F29AF}" dt="2023-09-21T08:23:12.719" v="52" actId="478"/>
          <ac:graphicFrameMkLst>
            <pc:docMk/>
            <pc:sldMk cId="2933750960" sldId="2147471590"/>
            <ac:graphicFrameMk id="5" creationId="{00000000-0000-0000-0000-000000000000}"/>
          </ac:graphicFrameMkLst>
        </pc:graphicFrameChg>
        <pc:picChg chg="add mod">
          <ac:chgData name="Patricia Galindo" userId="98788cea-9b2d-4023-9b64-43c6e40044f1" providerId="ADAL" clId="{C515D796-C707-4C08-BECC-EB1E987F29AF}" dt="2023-09-21T08:23:15.141" v="53"/>
          <ac:picMkLst>
            <pc:docMk/>
            <pc:sldMk cId="2933750960" sldId="2147471590"/>
            <ac:picMk id="10" creationId="{355B42A9-CC03-F73C-C2CE-34279D8F61A6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3:34.275" v="59"/>
        <pc:sldMkLst>
          <pc:docMk/>
          <pc:sldMk cId="2605850212" sldId="2147473427"/>
        </pc:sldMkLst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4" creationId="{8F170A3B-7940-49B2-94D3-96BEA6B0572F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7" creationId="{7ADAC422-AFB3-4805-9A7E-B1076EF59BFA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19" creationId="{FA0AD64C-F0DA-42ED-8B3F-64C474EE8E10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20" creationId="{75B0FE0C-F108-417A-A346-BB7D9A90E204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28" creationId="{43C9E5A4-544B-4D30-BD48-08CEEF18FEBB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29" creationId="{A9CD498F-4B8F-4813-B9FD-E1429FCFB09F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30" creationId="{6A40E8E7-9ABA-4120-9B30-CEA23B797186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43" creationId="{1B7CDE30-D01C-35FC-131B-BB57FB986FD7}"/>
          </ac:spMkLst>
        </pc:spChg>
        <pc:spChg chg="del">
          <ac:chgData name="Patricia Galindo" userId="98788cea-9b2d-4023-9b64-43c6e40044f1" providerId="ADAL" clId="{C515D796-C707-4C08-BECC-EB1E987F29AF}" dt="2023-09-21T08:23:32.618" v="58" actId="478"/>
          <ac:spMkLst>
            <pc:docMk/>
            <pc:sldMk cId="2605850212" sldId="2147473427"/>
            <ac:spMk id="44" creationId="{5F523B0F-2A09-D5A0-5367-CDFB7E7EABCB}"/>
          </ac:spMkLst>
        </pc:spChg>
        <pc:grpChg chg="del">
          <ac:chgData name="Patricia Galindo" userId="98788cea-9b2d-4023-9b64-43c6e40044f1" providerId="ADAL" clId="{C515D796-C707-4C08-BECC-EB1E987F29AF}" dt="2023-09-21T08:23:32.618" v="58" actId="478"/>
          <ac:grpSpMkLst>
            <pc:docMk/>
            <pc:sldMk cId="2605850212" sldId="2147473427"/>
            <ac:grpSpMk id="16" creationId="{59DE89C6-8D8A-C971-4EB1-82F85ECB0388}"/>
          </ac:grpSpMkLst>
        </pc:grpChg>
        <pc:graphicFrameChg chg="del">
          <ac:chgData name="Patricia Galindo" userId="98788cea-9b2d-4023-9b64-43c6e40044f1" providerId="ADAL" clId="{C515D796-C707-4C08-BECC-EB1E987F29AF}" dt="2023-09-21T08:23:32.618" v="58" actId="478"/>
          <ac:graphicFrameMkLst>
            <pc:docMk/>
            <pc:sldMk cId="2605850212" sldId="2147473427"/>
            <ac:graphicFrameMk id="15" creationId="{DEE61FA9-000D-492E-A5F1-686A9DAF4284}"/>
          </ac:graphicFrameMkLst>
        </pc:graphicFrameChg>
        <pc:graphicFrameChg chg="del">
          <ac:chgData name="Patricia Galindo" userId="98788cea-9b2d-4023-9b64-43c6e40044f1" providerId="ADAL" clId="{C515D796-C707-4C08-BECC-EB1E987F29AF}" dt="2023-09-21T08:23:32.618" v="58" actId="478"/>
          <ac:graphicFrameMkLst>
            <pc:docMk/>
            <pc:sldMk cId="2605850212" sldId="2147473427"/>
            <ac:graphicFrameMk id="45" creationId="{17973A1A-05C9-0990-5CB6-FE7A6607B5A3}"/>
          </ac:graphicFrameMkLst>
        </pc:graphicFrameChg>
        <pc:picChg chg="add mod">
          <ac:chgData name="Patricia Galindo" userId="98788cea-9b2d-4023-9b64-43c6e40044f1" providerId="ADAL" clId="{C515D796-C707-4C08-BECC-EB1E987F29AF}" dt="2023-09-21T08:23:34.275" v="59"/>
          <ac:picMkLst>
            <pc:docMk/>
            <pc:sldMk cId="2605850212" sldId="2147473427"/>
            <ac:picMk id="3" creationId="{6D8FC39E-D3EB-ACF9-BCCB-C62E0EA57A53}"/>
          </ac:picMkLst>
        </pc:picChg>
        <pc:cxnChg chg="del">
          <ac:chgData name="Patricia Galindo" userId="98788cea-9b2d-4023-9b64-43c6e40044f1" providerId="ADAL" clId="{C515D796-C707-4C08-BECC-EB1E987F29AF}" dt="2023-09-21T08:23:32.618" v="58" actId="478"/>
          <ac:cxnSpMkLst>
            <pc:docMk/>
            <pc:sldMk cId="2605850212" sldId="2147473427"/>
            <ac:cxnSpMk id="26" creationId="{0AF8AA80-9F4C-4311-AFCC-A9354A143338}"/>
          </ac:cxnSpMkLst>
        </pc:cxnChg>
      </pc:sldChg>
      <pc:sldChg chg="addSp delSp modSp mod">
        <pc:chgData name="Patricia Galindo" userId="98788cea-9b2d-4023-9b64-43c6e40044f1" providerId="ADAL" clId="{C515D796-C707-4C08-BECC-EB1E987F29AF}" dt="2023-09-21T08:20:46.516" v="32"/>
        <pc:sldMkLst>
          <pc:docMk/>
          <pc:sldMk cId="0" sldId="2147473565"/>
        </pc:sldMkLst>
        <pc:spChg chg="del">
          <ac:chgData name="Patricia Galindo" userId="98788cea-9b2d-4023-9b64-43c6e40044f1" providerId="ADAL" clId="{C515D796-C707-4C08-BECC-EB1E987F29AF}" dt="2023-09-21T08:20:43.248" v="31" actId="478"/>
          <ac:spMkLst>
            <pc:docMk/>
            <pc:sldMk cId="0" sldId="2147473565"/>
            <ac:spMk id="4" creationId="{057725AC-F55D-4A84-BA3C-0BE7ACC52021}"/>
          </ac:spMkLst>
        </pc:spChg>
        <pc:spChg chg="del">
          <ac:chgData name="Patricia Galindo" userId="98788cea-9b2d-4023-9b64-43c6e40044f1" providerId="ADAL" clId="{C515D796-C707-4C08-BECC-EB1E987F29AF}" dt="2023-09-21T08:20:37.983" v="30" actId="478"/>
          <ac:spMkLst>
            <pc:docMk/>
            <pc:sldMk cId="0" sldId="2147473565"/>
            <ac:spMk id="14" creationId="{17F1E31F-6096-4AE6-A08B-D2B7B40CBA22}"/>
          </ac:spMkLst>
        </pc:spChg>
        <pc:spChg chg="del">
          <ac:chgData name="Patricia Galindo" userId="98788cea-9b2d-4023-9b64-43c6e40044f1" providerId="ADAL" clId="{C515D796-C707-4C08-BECC-EB1E987F29AF}" dt="2023-09-21T08:20:37.983" v="30" actId="478"/>
          <ac:spMkLst>
            <pc:docMk/>
            <pc:sldMk cId="0" sldId="2147473565"/>
            <ac:spMk id="69637" creationId="{79CC47C1-DFDE-F0F8-78F0-0C4EA6575CD7}"/>
          </ac:spMkLst>
        </pc:spChg>
        <pc:spChg chg="del">
          <ac:chgData name="Patricia Galindo" userId="98788cea-9b2d-4023-9b64-43c6e40044f1" providerId="ADAL" clId="{C515D796-C707-4C08-BECC-EB1E987F29AF}" dt="2023-09-21T08:20:37.983" v="30" actId="478"/>
          <ac:spMkLst>
            <pc:docMk/>
            <pc:sldMk cId="0" sldId="2147473565"/>
            <ac:spMk id="69638" creationId="{F4CA51F5-50BB-46D8-C0ED-EC48B131EE3C}"/>
          </ac:spMkLst>
        </pc:spChg>
        <pc:spChg chg="del">
          <ac:chgData name="Patricia Galindo" userId="98788cea-9b2d-4023-9b64-43c6e40044f1" providerId="ADAL" clId="{C515D796-C707-4C08-BECC-EB1E987F29AF}" dt="2023-09-21T08:20:37.983" v="30" actId="478"/>
          <ac:spMkLst>
            <pc:docMk/>
            <pc:sldMk cId="0" sldId="2147473565"/>
            <ac:spMk id="69639" creationId="{178175D3-7A04-6394-2B1E-8AB08D9074A7}"/>
          </ac:spMkLst>
        </pc:spChg>
        <pc:picChg chg="add mod">
          <ac:chgData name="Patricia Galindo" userId="98788cea-9b2d-4023-9b64-43c6e40044f1" providerId="ADAL" clId="{C515D796-C707-4C08-BECC-EB1E987F29AF}" dt="2023-09-21T08:20:46.516" v="32"/>
          <ac:picMkLst>
            <pc:docMk/>
            <pc:sldMk cId="0" sldId="2147473565"/>
            <ac:picMk id="3" creationId="{57956043-A446-45C0-6C9C-8FF545E8A8CA}"/>
          </ac:picMkLst>
        </pc:picChg>
        <pc:picChg chg="del">
          <ac:chgData name="Patricia Galindo" userId="98788cea-9b2d-4023-9b64-43c6e40044f1" providerId="ADAL" clId="{C515D796-C707-4C08-BECC-EB1E987F29AF}" dt="2023-09-21T08:20:37.983" v="30" actId="478"/>
          <ac:picMkLst>
            <pc:docMk/>
            <pc:sldMk cId="0" sldId="2147473565"/>
            <ac:picMk id="69641" creationId="{554EB9D8-7314-C405-5683-AB89983B507E}"/>
          </ac:picMkLst>
        </pc:picChg>
        <pc:picChg chg="del">
          <ac:chgData name="Patricia Galindo" userId="98788cea-9b2d-4023-9b64-43c6e40044f1" providerId="ADAL" clId="{C515D796-C707-4C08-BECC-EB1E987F29AF}" dt="2023-09-21T08:20:37.983" v="30" actId="478"/>
          <ac:picMkLst>
            <pc:docMk/>
            <pc:sldMk cId="0" sldId="2147473565"/>
            <ac:picMk id="69642" creationId="{10FB9199-F29B-617F-A073-6F548F54A445}"/>
          </ac:picMkLst>
        </pc:picChg>
      </pc:sldChg>
      <pc:sldChg chg="addSp delSp modSp">
        <pc:chgData name="Patricia Galindo" userId="98788cea-9b2d-4023-9b64-43c6e40044f1" providerId="ADAL" clId="{C515D796-C707-4C08-BECC-EB1E987F29AF}" dt="2023-09-21T08:24:16.845" v="73"/>
        <pc:sldMkLst>
          <pc:docMk/>
          <pc:sldMk cId="4025238944" sldId="2147473625"/>
        </pc:sldMkLst>
        <pc:spChg chg="del">
          <ac:chgData name="Patricia Galindo" userId="98788cea-9b2d-4023-9b64-43c6e40044f1" providerId="ADAL" clId="{C515D796-C707-4C08-BECC-EB1E987F29AF}" dt="2023-09-21T08:24:13.950" v="72" actId="478"/>
          <ac:spMkLst>
            <pc:docMk/>
            <pc:sldMk cId="4025238944" sldId="2147473625"/>
            <ac:spMk id="2" creationId="{32FC0B51-B1B7-DF54-8489-D20CA2E99621}"/>
          </ac:spMkLst>
        </pc:spChg>
        <pc:spChg chg="del">
          <ac:chgData name="Patricia Galindo" userId="98788cea-9b2d-4023-9b64-43c6e40044f1" providerId="ADAL" clId="{C515D796-C707-4C08-BECC-EB1E987F29AF}" dt="2023-09-21T08:24:13.950" v="72" actId="478"/>
          <ac:spMkLst>
            <pc:docMk/>
            <pc:sldMk cId="4025238944" sldId="2147473625"/>
            <ac:spMk id="6" creationId="{767B32F2-4758-8679-D2C5-C0785881E65A}"/>
          </ac:spMkLst>
        </pc:spChg>
        <pc:spChg chg="del">
          <ac:chgData name="Patricia Galindo" userId="98788cea-9b2d-4023-9b64-43c6e40044f1" providerId="ADAL" clId="{C515D796-C707-4C08-BECC-EB1E987F29AF}" dt="2023-09-21T08:24:13.950" v="72" actId="478"/>
          <ac:spMkLst>
            <pc:docMk/>
            <pc:sldMk cId="4025238944" sldId="2147473625"/>
            <ac:spMk id="9" creationId="{97DCC264-5125-51A8-BC0E-0584446432FD}"/>
          </ac:spMkLst>
        </pc:spChg>
        <pc:spChg chg="del">
          <ac:chgData name="Patricia Galindo" userId="98788cea-9b2d-4023-9b64-43c6e40044f1" providerId="ADAL" clId="{C515D796-C707-4C08-BECC-EB1E987F29AF}" dt="2023-09-21T08:24:13.950" v="72" actId="478"/>
          <ac:spMkLst>
            <pc:docMk/>
            <pc:sldMk cId="4025238944" sldId="2147473625"/>
            <ac:spMk id="10" creationId="{B7A8775B-CECF-4B8D-1F2A-F148BF151F80}"/>
          </ac:spMkLst>
        </pc:spChg>
        <pc:spChg chg="del">
          <ac:chgData name="Patricia Galindo" userId="98788cea-9b2d-4023-9b64-43c6e40044f1" providerId="ADAL" clId="{C515D796-C707-4C08-BECC-EB1E987F29AF}" dt="2023-09-21T08:24:13.950" v="72" actId="478"/>
          <ac:spMkLst>
            <pc:docMk/>
            <pc:sldMk cId="4025238944" sldId="2147473625"/>
            <ac:spMk id="12" creationId="{89595F3D-C3A0-A690-F032-9B72489ECC10}"/>
          </ac:spMkLst>
        </pc:spChg>
        <pc:spChg chg="del">
          <ac:chgData name="Patricia Galindo" userId="98788cea-9b2d-4023-9b64-43c6e40044f1" providerId="ADAL" clId="{C515D796-C707-4C08-BECC-EB1E987F29AF}" dt="2023-09-21T08:24:13.950" v="72" actId="478"/>
          <ac:spMkLst>
            <pc:docMk/>
            <pc:sldMk cId="4025238944" sldId="2147473625"/>
            <ac:spMk id="13" creationId="{6BF159E0-4C0B-4C4C-BB5E-EB8C0E07ED8A}"/>
          </ac:spMkLst>
        </pc:spChg>
        <pc:picChg chg="add mod">
          <ac:chgData name="Patricia Galindo" userId="98788cea-9b2d-4023-9b64-43c6e40044f1" providerId="ADAL" clId="{C515D796-C707-4C08-BECC-EB1E987F29AF}" dt="2023-09-21T08:24:16.845" v="73"/>
          <ac:picMkLst>
            <pc:docMk/>
            <pc:sldMk cId="4025238944" sldId="2147473625"/>
            <ac:picMk id="4" creationId="{B51FC8E5-7F28-C36B-D726-AE938D9D6288}"/>
          </ac:picMkLst>
        </pc:picChg>
        <pc:picChg chg="del">
          <ac:chgData name="Patricia Galindo" userId="98788cea-9b2d-4023-9b64-43c6e40044f1" providerId="ADAL" clId="{C515D796-C707-4C08-BECC-EB1E987F29AF}" dt="2023-09-21T08:24:13.950" v="72" actId="478"/>
          <ac:picMkLst>
            <pc:docMk/>
            <pc:sldMk cId="4025238944" sldId="2147473625"/>
            <ac:picMk id="5" creationId="{B7E3D4D8-20BC-DC00-EEDC-9DA207DD6913}"/>
          </ac:picMkLst>
        </pc:picChg>
        <pc:picChg chg="del">
          <ac:chgData name="Patricia Galindo" userId="98788cea-9b2d-4023-9b64-43c6e40044f1" providerId="ADAL" clId="{C515D796-C707-4C08-BECC-EB1E987F29AF}" dt="2023-09-21T08:24:13.950" v="72" actId="478"/>
          <ac:picMkLst>
            <pc:docMk/>
            <pc:sldMk cId="4025238944" sldId="2147473625"/>
            <ac:picMk id="7" creationId="{DD3B9824-1F1C-DD3E-A9E7-65357D7EC5D6}"/>
          </ac:picMkLst>
        </pc:picChg>
        <pc:picChg chg="del">
          <ac:chgData name="Patricia Galindo" userId="98788cea-9b2d-4023-9b64-43c6e40044f1" providerId="ADAL" clId="{C515D796-C707-4C08-BECC-EB1E987F29AF}" dt="2023-09-21T08:24:13.950" v="72" actId="478"/>
          <ac:picMkLst>
            <pc:docMk/>
            <pc:sldMk cId="4025238944" sldId="2147473625"/>
            <ac:picMk id="8" creationId="{44B1B6BB-D2E3-CB3C-4CD1-828A39A40793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4:30.492" v="78" actId="1076"/>
        <pc:sldMkLst>
          <pc:docMk/>
          <pc:sldMk cId="346086563" sldId="2147473653"/>
        </pc:sldMkLst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3" creationId="{0B82B356-4516-AD5F-F91D-9D6819D382F2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6" creationId="{52F9D194-DBEF-4DED-B09F-5524FF51F022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7" creationId="{0E7BA099-DB97-40B9-A74A-D55D96ADB870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9" creationId="{C9151CB5-773F-EBC7-F013-1F3EBE3AF103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10" creationId="{13D55625-3AE7-29C3-105B-D511FCEDE685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11" creationId="{4547C9DC-C1B8-D59E-B110-53E27923F24E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27" creationId="{68D1EE84-464E-4DA0-B00F-92B2936CDCDD}"/>
          </ac:spMkLst>
        </pc:spChg>
        <pc:spChg chg="del">
          <ac:chgData name="Patricia Galindo" userId="98788cea-9b2d-4023-9b64-43c6e40044f1" providerId="ADAL" clId="{C515D796-C707-4C08-BECC-EB1E987F29AF}" dt="2023-09-21T08:24:20.315" v="74" actId="478"/>
          <ac:spMkLst>
            <pc:docMk/>
            <pc:sldMk cId="346086563" sldId="2147473653"/>
            <ac:spMk id="61" creationId="{5B1FAD74-E488-7D4A-B6CD-BAB8EEC411C6}"/>
          </ac:spMkLst>
        </pc:spChg>
        <pc:graphicFrameChg chg="del">
          <ac:chgData name="Patricia Galindo" userId="98788cea-9b2d-4023-9b64-43c6e40044f1" providerId="ADAL" clId="{C515D796-C707-4C08-BECC-EB1E987F29AF}" dt="2023-09-21T08:24:27.443" v="77" actId="478"/>
          <ac:graphicFrameMkLst>
            <pc:docMk/>
            <pc:sldMk cId="346086563" sldId="2147473653"/>
            <ac:graphicFrameMk id="28" creationId="{231505C3-6CF9-4301-AAF5-188F7767D949}"/>
          </ac:graphicFrameMkLst>
        </pc:graphicFrameChg>
        <pc:picChg chg="del">
          <ac:chgData name="Patricia Galindo" userId="98788cea-9b2d-4023-9b64-43c6e40044f1" providerId="ADAL" clId="{C515D796-C707-4C08-BECC-EB1E987F29AF}" dt="2023-09-21T08:24:20.315" v="74" actId="478"/>
          <ac:picMkLst>
            <pc:docMk/>
            <pc:sldMk cId="346086563" sldId="2147473653"/>
            <ac:picMk id="4" creationId="{7B346F42-325B-5B24-3114-51EB0659AF5F}"/>
          </ac:picMkLst>
        </pc:picChg>
        <pc:picChg chg="add mod">
          <ac:chgData name="Patricia Galindo" userId="98788cea-9b2d-4023-9b64-43c6e40044f1" providerId="ADAL" clId="{C515D796-C707-4C08-BECC-EB1E987F29AF}" dt="2023-09-21T08:24:30.492" v="78" actId="1076"/>
          <ac:picMkLst>
            <pc:docMk/>
            <pc:sldMk cId="346086563" sldId="2147473653"/>
            <ac:picMk id="5" creationId="{2A369402-DD56-E62D-848B-C17A2042A79D}"/>
          </ac:picMkLst>
        </pc:picChg>
        <pc:picChg chg="del">
          <ac:chgData name="Patricia Galindo" userId="98788cea-9b2d-4023-9b64-43c6e40044f1" providerId="ADAL" clId="{C515D796-C707-4C08-BECC-EB1E987F29AF}" dt="2023-09-21T08:24:20.315" v="74" actId="478"/>
          <ac:picMkLst>
            <pc:docMk/>
            <pc:sldMk cId="346086563" sldId="2147473653"/>
            <ac:picMk id="8" creationId="{73C93B77-90D3-1FD0-639C-E58777F74B94}"/>
          </ac:picMkLst>
        </pc:picChg>
        <pc:picChg chg="del">
          <ac:chgData name="Patricia Galindo" userId="98788cea-9b2d-4023-9b64-43c6e40044f1" providerId="ADAL" clId="{C515D796-C707-4C08-BECC-EB1E987F29AF}" dt="2023-09-21T08:24:20.315" v="74" actId="478"/>
          <ac:picMkLst>
            <pc:docMk/>
            <pc:sldMk cId="346086563" sldId="2147473653"/>
            <ac:picMk id="19" creationId="{2ACEFB09-9AD0-460F-9086-E9F01F9B92C4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1:25.934" v="37"/>
        <pc:sldMkLst>
          <pc:docMk/>
          <pc:sldMk cId="2627260123" sldId="2147473721"/>
        </pc:sldMkLst>
        <pc:spChg chg="del">
          <ac:chgData name="Patricia Galindo" userId="98788cea-9b2d-4023-9b64-43c6e40044f1" providerId="ADAL" clId="{C515D796-C707-4C08-BECC-EB1E987F29AF}" dt="2023-09-21T08:21:23.092" v="36" actId="478"/>
          <ac:spMkLst>
            <pc:docMk/>
            <pc:sldMk cId="2627260123" sldId="2147473721"/>
            <ac:spMk id="2" creationId="{BAF996CC-22C1-3B05-843F-7830EB66A809}"/>
          </ac:spMkLst>
        </pc:spChg>
        <pc:spChg chg="del">
          <ac:chgData name="Patricia Galindo" userId="98788cea-9b2d-4023-9b64-43c6e40044f1" providerId="ADAL" clId="{C515D796-C707-4C08-BECC-EB1E987F29AF}" dt="2023-09-21T08:21:23.092" v="36" actId="478"/>
          <ac:spMkLst>
            <pc:docMk/>
            <pc:sldMk cId="2627260123" sldId="2147473721"/>
            <ac:spMk id="5" creationId="{5B4EC2DB-D5F2-3160-D8C8-4766880CBCB0}"/>
          </ac:spMkLst>
        </pc:spChg>
        <pc:spChg chg="del">
          <ac:chgData name="Patricia Galindo" userId="98788cea-9b2d-4023-9b64-43c6e40044f1" providerId="ADAL" clId="{C515D796-C707-4C08-BECC-EB1E987F29AF}" dt="2023-09-21T08:21:23.092" v="36" actId="478"/>
          <ac:spMkLst>
            <pc:docMk/>
            <pc:sldMk cId="2627260123" sldId="2147473721"/>
            <ac:spMk id="9" creationId="{0BA460DA-E882-7B42-18BE-A3BEB871EAC9}"/>
          </ac:spMkLst>
        </pc:spChg>
        <pc:spChg chg="del">
          <ac:chgData name="Patricia Galindo" userId="98788cea-9b2d-4023-9b64-43c6e40044f1" providerId="ADAL" clId="{C515D796-C707-4C08-BECC-EB1E987F29AF}" dt="2023-09-21T08:21:23.092" v="36" actId="478"/>
          <ac:spMkLst>
            <pc:docMk/>
            <pc:sldMk cId="2627260123" sldId="2147473721"/>
            <ac:spMk id="10" creationId="{7577349F-C87F-DFE7-6596-130A20B2A960}"/>
          </ac:spMkLst>
        </pc:spChg>
        <pc:picChg chg="del">
          <ac:chgData name="Patricia Galindo" userId="98788cea-9b2d-4023-9b64-43c6e40044f1" providerId="ADAL" clId="{C515D796-C707-4C08-BECC-EB1E987F29AF}" dt="2023-09-21T08:21:23.092" v="36" actId="478"/>
          <ac:picMkLst>
            <pc:docMk/>
            <pc:sldMk cId="2627260123" sldId="2147473721"/>
            <ac:picMk id="4" creationId="{92A65DF0-A3AA-CF7D-20A2-45A6FEEB3533}"/>
          </ac:picMkLst>
        </pc:picChg>
        <pc:picChg chg="add mod">
          <ac:chgData name="Patricia Galindo" userId="98788cea-9b2d-4023-9b64-43c6e40044f1" providerId="ADAL" clId="{C515D796-C707-4C08-BECC-EB1E987F29AF}" dt="2023-09-21T08:21:25.934" v="37"/>
          <ac:picMkLst>
            <pc:docMk/>
            <pc:sldMk cId="2627260123" sldId="2147473721"/>
            <ac:picMk id="6" creationId="{904E833C-37F1-C205-F95E-BC6345650202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1:18.829" v="35"/>
        <pc:sldMkLst>
          <pc:docMk/>
          <pc:sldMk cId="2886884620" sldId="2147473726"/>
        </pc:sldMkLst>
        <pc:spChg chg="del">
          <ac:chgData name="Patricia Galindo" userId="98788cea-9b2d-4023-9b64-43c6e40044f1" providerId="ADAL" clId="{C515D796-C707-4C08-BECC-EB1E987F29AF}" dt="2023-09-21T08:21:16.053" v="34" actId="478"/>
          <ac:spMkLst>
            <pc:docMk/>
            <pc:sldMk cId="2886884620" sldId="2147473726"/>
            <ac:spMk id="2" creationId="{32C8C9EE-D014-C426-C6BB-53E6B6D94DBF}"/>
          </ac:spMkLst>
        </pc:spChg>
        <pc:spChg chg="del">
          <ac:chgData name="Patricia Galindo" userId="98788cea-9b2d-4023-9b64-43c6e40044f1" providerId="ADAL" clId="{C515D796-C707-4C08-BECC-EB1E987F29AF}" dt="2023-09-21T08:21:16.053" v="34" actId="478"/>
          <ac:spMkLst>
            <pc:docMk/>
            <pc:sldMk cId="2886884620" sldId="2147473726"/>
            <ac:spMk id="4" creationId="{0F4259A9-498B-68DC-7CB5-058E9D08B541}"/>
          </ac:spMkLst>
        </pc:spChg>
        <pc:spChg chg="del">
          <ac:chgData name="Patricia Galindo" userId="98788cea-9b2d-4023-9b64-43c6e40044f1" providerId="ADAL" clId="{C515D796-C707-4C08-BECC-EB1E987F29AF}" dt="2023-09-21T08:21:16.053" v="34" actId="478"/>
          <ac:spMkLst>
            <pc:docMk/>
            <pc:sldMk cId="2886884620" sldId="2147473726"/>
            <ac:spMk id="8" creationId="{2B95F818-382F-B271-BF5E-7B96D59014AF}"/>
          </ac:spMkLst>
        </pc:spChg>
        <pc:spChg chg="del">
          <ac:chgData name="Patricia Galindo" userId="98788cea-9b2d-4023-9b64-43c6e40044f1" providerId="ADAL" clId="{C515D796-C707-4C08-BECC-EB1E987F29AF}" dt="2023-09-21T08:21:16.053" v="34" actId="478"/>
          <ac:spMkLst>
            <pc:docMk/>
            <pc:sldMk cId="2886884620" sldId="2147473726"/>
            <ac:spMk id="9" creationId="{53143CAC-EAA2-D489-8AA1-F8297BB853CA}"/>
          </ac:spMkLst>
        </pc:spChg>
        <pc:spChg chg="del mod">
          <ac:chgData name="Patricia Galindo" userId="98788cea-9b2d-4023-9b64-43c6e40044f1" providerId="ADAL" clId="{C515D796-C707-4C08-BECC-EB1E987F29AF}" dt="2023-09-21T08:21:16.053" v="34" actId="478"/>
          <ac:spMkLst>
            <pc:docMk/>
            <pc:sldMk cId="2886884620" sldId="2147473726"/>
            <ac:spMk id="12" creationId="{9BD20D50-EFF5-F4AA-1B7E-65171407E9C3}"/>
          </ac:spMkLst>
        </pc:spChg>
        <pc:picChg chg="add mod">
          <ac:chgData name="Patricia Galindo" userId="98788cea-9b2d-4023-9b64-43c6e40044f1" providerId="ADAL" clId="{C515D796-C707-4C08-BECC-EB1E987F29AF}" dt="2023-09-21T08:21:18.829" v="35"/>
          <ac:picMkLst>
            <pc:docMk/>
            <pc:sldMk cId="2886884620" sldId="2147473726"/>
            <ac:picMk id="5" creationId="{C1707D13-94E8-7F16-70EE-B66C0A5B9AD9}"/>
          </ac:picMkLst>
        </pc:picChg>
        <pc:picChg chg="del">
          <ac:chgData name="Patricia Galindo" userId="98788cea-9b2d-4023-9b64-43c6e40044f1" providerId="ADAL" clId="{C515D796-C707-4C08-BECC-EB1E987F29AF}" dt="2023-09-21T08:21:16.053" v="34" actId="478"/>
          <ac:picMkLst>
            <pc:docMk/>
            <pc:sldMk cId="2886884620" sldId="2147473726"/>
            <ac:picMk id="7" creationId="{D872FDDD-0A5D-C67F-46DF-13EEA1DFC49D}"/>
          </ac:picMkLst>
        </pc:picChg>
      </pc:sldChg>
      <pc:sldChg chg="addSp delSp modSp">
        <pc:chgData name="Patricia Galindo" userId="98788cea-9b2d-4023-9b64-43c6e40044f1" providerId="ADAL" clId="{C515D796-C707-4C08-BECC-EB1E987F29AF}" dt="2023-09-21T08:22:15.500" v="47"/>
        <pc:sldMkLst>
          <pc:docMk/>
          <pc:sldMk cId="3082265526" sldId="2147473734"/>
        </pc:sldMkLst>
        <pc:spChg chg="del">
          <ac:chgData name="Patricia Galindo" userId="98788cea-9b2d-4023-9b64-43c6e40044f1" providerId="ADAL" clId="{C515D796-C707-4C08-BECC-EB1E987F29AF}" dt="2023-09-21T08:22:13.001" v="46" actId="478"/>
          <ac:spMkLst>
            <pc:docMk/>
            <pc:sldMk cId="3082265526" sldId="2147473734"/>
            <ac:spMk id="2" creationId="{ED53CBED-ECBD-5B65-3711-C26BAF4320F2}"/>
          </ac:spMkLst>
        </pc:spChg>
        <pc:spChg chg="del">
          <ac:chgData name="Patricia Galindo" userId="98788cea-9b2d-4023-9b64-43c6e40044f1" providerId="ADAL" clId="{C515D796-C707-4C08-BECC-EB1E987F29AF}" dt="2023-09-21T08:22:13.001" v="46" actId="478"/>
          <ac:spMkLst>
            <pc:docMk/>
            <pc:sldMk cId="3082265526" sldId="2147473734"/>
            <ac:spMk id="3" creationId="{83957ABB-1C4F-94D1-DD48-E3CD816F7CBE}"/>
          </ac:spMkLst>
        </pc:spChg>
        <pc:spChg chg="del">
          <ac:chgData name="Patricia Galindo" userId="98788cea-9b2d-4023-9b64-43c6e40044f1" providerId="ADAL" clId="{C515D796-C707-4C08-BECC-EB1E987F29AF}" dt="2023-09-21T08:22:13.001" v="46" actId="478"/>
          <ac:spMkLst>
            <pc:docMk/>
            <pc:sldMk cId="3082265526" sldId="2147473734"/>
            <ac:spMk id="7" creationId="{1CD21FF5-B8F7-1D3E-BD82-E34B4FFE4D09}"/>
          </ac:spMkLst>
        </pc:spChg>
        <pc:spChg chg="del">
          <ac:chgData name="Patricia Galindo" userId="98788cea-9b2d-4023-9b64-43c6e40044f1" providerId="ADAL" clId="{C515D796-C707-4C08-BECC-EB1E987F29AF}" dt="2023-09-21T08:22:13.001" v="46" actId="478"/>
          <ac:spMkLst>
            <pc:docMk/>
            <pc:sldMk cId="3082265526" sldId="2147473734"/>
            <ac:spMk id="11" creationId="{247AB1DF-7D66-22B2-800A-4FD6868FB591}"/>
          </ac:spMkLst>
        </pc:spChg>
        <pc:spChg chg="del">
          <ac:chgData name="Patricia Galindo" userId="98788cea-9b2d-4023-9b64-43c6e40044f1" providerId="ADAL" clId="{C515D796-C707-4C08-BECC-EB1E987F29AF}" dt="2023-09-21T08:22:13.001" v="46" actId="478"/>
          <ac:spMkLst>
            <pc:docMk/>
            <pc:sldMk cId="3082265526" sldId="2147473734"/>
            <ac:spMk id="12" creationId="{BEA3598F-6027-EA49-9FAF-E5DCA542D7D1}"/>
          </ac:spMkLst>
        </pc:spChg>
        <pc:spChg chg="del">
          <ac:chgData name="Patricia Galindo" userId="98788cea-9b2d-4023-9b64-43c6e40044f1" providerId="ADAL" clId="{C515D796-C707-4C08-BECC-EB1E987F29AF}" dt="2023-09-21T08:22:13.001" v="46" actId="478"/>
          <ac:spMkLst>
            <pc:docMk/>
            <pc:sldMk cId="3082265526" sldId="2147473734"/>
            <ac:spMk id="13" creationId="{3E24A799-CDF2-8255-F5EA-DF72F90C0E99}"/>
          </ac:spMkLst>
        </pc:spChg>
        <pc:picChg chg="del">
          <ac:chgData name="Patricia Galindo" userId="98788cea-9b2d-4023-9b64-43c6e40044f1" providerId="ADAL" clId="{C515D796-C707-4C08-BECC-EB1E987F29AF}" dt="2023-09-21T08:22:13.001" v="46" actId="478"/>
          <ac:picMkLst>
            <pc:docMk/>
            <pc:sldMk cId="3082265526" sldId="2147473734"/>
            <ac:picMk id="5" creationId="{1267E3C7-16D9-8366-5926-D924D4C387F0}"/>
          </ac:picMkLst>
        </pc:picChg>
        <pc:picChg chg="add mod">
          <ac:chgData name="Patricia Galindo" userId="98788cea-9b2d-4023-9b64-43c6e40044f1" providerId="ADAL" clId="{C515D796-C707-4C08-BECC-EB1E987F29AF}" dt="2023-09-21T08:22:15.500" v="47"/>
          <ac:picMkLst>
            <pc:docMk/>
            <pc:sldMk cId="3082265526" sldId="2147473734"/>
            <ac:picMk id="6" creationId="{7E6E9361-2827-DEE3-DA9E-944DEF732F23}"/>
          </ac:picMkLst>
        </pc:picChg>
        <pc:picChg chg="del">
          <ac:chgData name="Patricia Galindo" userId="98788cea-9b2d-4023-9b64-43c6e40044f1" providerId="ADAL" clId="{C515D796-C707-4C08-BECC-EB1E987F29AF}" dt="2023-09-21T08:22:13.001" v="46" actId="478"/>
          <ac:picMkLst>
            <pc:docMk/>
            <pc:sldMk cId="3082265526" sldId="2147473734"/>
            <ac:picMk id="9" creationId="{A96A8E6A-C162-25AB-43A4-55ED884277FB}"/>
          </ac:picMkLst>
        </pc:picChg>
        <pc:picChg chg="del">
          <ac:chgData name="Patricia Galindo" userId="98788cea-9b2d-4023-9b64-43c6e40044f1" providerId="ADAL" clId="{C515D796-C707-4C08-BECC-EB1E987F29AF}" dt="2023-09-21T08:22:13.001" v="46" actId="478"/>
          <ac:picMkLst>
            <pc:docMk/>
            <pc:sldMk cId="3082265526" sldId="2147473734"/>
            <ac:picMk id="10" creationId="{829811FA-8074-0D77-AEE0-899FBB2523A7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2:32.096" v="51"/>
        <pc:sldMkLst>
          <pc:docMk/>
          <pc:sldMk cId="335322994" sldId="2147473738"/>
        </pc:sldMkLst>
        <pc:spChg chg="del">
          <ac:chgData name="Patricia Galindo" userId="98788cea-9b2d-4023-9b64-43c6e40044f1" providerId="ADAL" clId="{C515D796-C707-4C08-BECC-EB1E987F29AF}" dt="2023-09-21T08:22:30.199" v="50" actId="478"/>
          <ac:spMkLst>
            <pc:docMk/>
            <pc:sldMk cId="335322994" sldId="2147473738"/>
            <ac:spMk id="12" creationId="{B80CCF24-6208-4C62-9849-52CD3D20A9E5}"/>
          </ac:spMkLst>
        </pc:spChg>
        <pc:spChg chg="del">
          <ac:chgData name="Patricia Galindo" userId="98788cea-9b2d-4023-9b64-43c6e40044f1" providerId="ADAL" clId="{C515D796-C707-4C08-BECC-EB1E987F29AF}" dt="2023-09-21T08:22:30.199" v="50" actId="478"/>
          <ac:spMkLst>
            <pc:docMk/>
            <pc:sldMk cId="335322994" sldId="2147473738"/>
            <ac:spMk id="13" creationId="{37634FDD-FA9C-4635-285D-E190207AD7E0}"/>
          </ac:spMkLst>
        </pc:spChg>
        <pc:spChg chg="del">
          <ac:chgData name="Patricia Galindo" userId="98788cea-9b2d-4023-9b64-43c6e40044f1" providerId="ADAL" clId="{C515D796-C707-4C08-BECC-EB1E987F29AF}" dt="2023-09-21T08:22:30.199" v="50" actId="478"/>
          <ac:spMkLst>
            <pc:docMk/>
            <pc:sldMk cId="335322994" sldId="2147473738"/>
            <ac:spMk id="21" creationId="{EBE87EDC-0DD1-C0FF-0A1E-B7832C4F3EC1}"/>
          </ac:spMkLst>
        </pc:spChg>
        <pc:spChg chg="del">
          <ac:chgData name="Patricia Galindo" userId="98788cea-9b2d-4023-9b64-43c6e40044f1" providerId="ADAL" clId="{C515D796-C707-4C08-BECC-EB1E987F29AF}" dt="2023-09-21T08:22:30.199" v="50" actId="478"/>
          <ac:spMkLst>
            <pc:docMk/>
            <pc:sldMk cId="335322994" sldId="2147473738"/>
            <ac:spMk id="22" creationId="{8C25E758-DF2D-4332-8243-49ED158DC7D1}"/>
          </ac:spMkLst>
        </pc:spChg>
        <pc:grpChg chg="del">
          <ac:chgData name="Patricia Galindo" userId="98788cea-9b2d-4023-9b64-43c6e40044f1" providerId="ADAL" clId="{C515D796-C707-4C08-BECC-EB1E987F29AF}" dt="2023-09-21T08:22:30.199" v="50" actId="478"/>
          <ac:grpSpMkLst>
            <pc:docMk/>
            <pc:sldMk cId="335322994" sldId="2147473738"/>
            <ac:grpSpMk id="9" creationId="{B4685068-64C6-B9DB-2076-6A0CBAF4CD93}"/>
          </ac:grpSpMkLst>
        </pc:grpChg>
        <pc:graphicFrameChg chg="del">
          <ac:chgData name="Patricia Galindo" userId="98788cea-9b2d-4023-9b64-43c6e40044f1" providerId="ADAL" clId="{C515D796-C707-4C08-BECC-EB1E987F29AF}" dt="2023-09-21T08:22:30.199" v="50" actId="478"/>
          <ac:graphicFrameMkLst>
            <pc:docMk/>
            <pc:sldMk cId="335322994" sldId="2147473738"/>
            <ac:graphicFrameMk id="2" creationId="{E823B2D8-40C8-6DD3-83D9-725C6F90195E}"/>
          </ac:graphicFrameMkLst>
        </pc:graphicFrameChg>
        <pc:graphicFrameChg chg="del">
          <ac:chgData name="Patricia Galindo" userId="98788cea-9b2d-4023-9b64-43c6e40044f1" providerId="ADAL" clId="{C515D796-C707-4C08-BECC-EB1E987F29AF}" dt="2023-09-21T08:22:30.199" v="50" actId="478"/>
          <ac:graphicFrameMkLst>
            <pc:docMk/>
            <pc:sldMk cId="335322994" sldId="2147473738"/>
            <ac:graphicFrameMk id="24" creationId="{8F5B4DB5-84EA-FAB9-A27E-DAD06BDCFE58}"/>
          </ac:graphicFrameMkLst>
        </pc:graphicFrameChg>
        <pc:picChg chg="add mod">
          <ac:chgData name="Patricia Galindo" userId="98788cea-9b2d-4023-9b64-43c6e40044f1" providerId="ADAL" clId="{C515D796-C707-4C08-BECC-EB1E987F29AF}" dt="2023-09-21T08:22:32.096" v="51"/>
          <ac:picMkLst>
            <pc:docMk/>
            <pc:sldMk cId="335322994" sldId="2147473738"/>
            <ac:picMk id="5" creationId="{4FF8E029-C1D0-EE0E-D837-87AA210BB17F}"/>
          </ac:picMkLst>
        </pc:picChg>
        <pc:cxnChg chg="del">
          <ac:chgData name="Patricia Galindo" userId="98788cea-9b2d-4023-9b64-43c6e40044f1" providerId="ADAL" clId="{C515D796-C707-4C08-BECC-EB1E987F29AF}" dt="2023-09-21T08:22:30.199" v="50" actId="478"/>
          <ac:cxnSpMkLst>
            <pc:docMk/>
            <pc:sldMk cId="335322994" sldId="2147473738"/>
            <ac:cxnSpMk id="3" creationId="{1880AA85-3AEC-7E15-1CB9-A3C7F6EE2FD0}"/>
          </ac:cxnSpMkLst>
        </pc:cxnChg>
        <pc:cxnChg chg="del">
          <ac:chgData name="Patricia Galindo" userId="98788cea-9b2d-4023-9b64-43c6e40044f1" providerId="ADAL" clId="{C515D796-C707-4C08-BECC-EB1E987F29AF}" dt="2023-09-21T08:22:30.199" v="50" actId="478"/>
          <ac:cxnSpMkLst>
            <pc:docMk/>
            <pc:sldMk cId="335322994" sldId="2147473738"/>
            <ac:cxnSpMk id="23" creationId="{E58695DC-A0F0-FA05-670D-FAB00B86B271}"/>
          </ac:cxnSpMkLst>
        </pc:cxnChg>
      </pc:sldChg>
      <pc:sldChg chg="addSp delSp modSp">
        <pc:chgData name="Patricia Galindo" userId="98788cea-9b2d-4023-9b64-43c6e40044f1" providerId="ADAL" clId="{C515D796-C707-4C08-BECC-EB1E987F29AF}" dt="2023-09-21T08:22:26.807" v="49"/>
        <pc:sldMkLst>
          <pc:docMk/>
          <pc:sldMk cId="403293352" sldId="2147473739"/>
        </pc:sldMkLst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2" creationId="{4A7B9D68-9815-5B4F-9EE5-366A2DCA6054}"/>
          </ac:spMkLst>
        </pc:spChg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3" creationId="{18B72DCA-6050-6FDE-C75A-78FB1AA87932}"/>
          </ac:spMkLst>
        </pc:spChg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4" creationId="{D77C108A-5044-15C9-751F-69F05A393ACC}"/>
          </ac:spMkLst>
        </pc:spChg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7" creationId="{DDC5DCA4-987A-2085-D00E-B8E88DD7F358}"/>
          </ac:spMkLst>
        </pc:spChg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13" creationId="{37634FDD-FA9C-4635-285D-E190207AD7E0}"/>
          </ac:spMkLst>
        </pc:spChg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15" creationId="{BA4472BC-D75F-98D4-3F57-FB67039D5285}"/>
          </ac:spMkLst>
        </pc:spChg>
        <pc:spChg chg="del">
          <ac:chgData name="Patricia Galindo" userId="98788cea-9b2d-4023-9b64-43c6e40044f1" providerId="ADAL" clId="{C515D796-C707-4C08-BECC-EB1E987F29AF}" dt="2023-09-21T08:22:23.452" v="48" actId="478"/>
          <ac:spMkLst>
            <pc:docMk/>
            <pc:sldMk cId="403293352" sldId="2147473739"/>
            <ac:spMk id="17" creationId="{627D6F70-DE8E-3D56-9F11-9545BECC374D}"/>
          </ac:spMkLst>
        </pc:spChg>
        <pc:grpChg chg="del">
          <ac:chgData name="Patricia Galindo" userId="98788cea-9b2d-4023-9b64-43c6e40044f1" providerId="ADAL" clId="{C515D796-C707-4C08-BECC-EB1E987F29AF}" dt="2023-09-21T08:22:23.452" v="48" actId="478"/>
          <ac:grpSpMkLst>
            <pc:docMk/>
            <pc:sldMk cId="403293352" sldId="2147473739"/>
            <ac:grpSpMk id="6" creationId="{00000000-0000-0000-0000-000000000000}"/>
          </ac:grpSpMkLst>
        </pc:grpChg>
        <pc:graphicFrameChg chg="del">
          <ac:chgData name="Patricia Galindo" userId="98788cea-9b2d-4023-9b64-43c6e40044f1" providerId="ADAL" clId="{C515D796-C707-4C08-BECC-EB1E987F29AF}" dt="2023-09-21T08:22:23.452" v="48" actId="478"/>
          <ac:graphicFrameMkLst>
            <pc:docMk/>
            <pc:sldMk cId="403293352" sldId="2147473739"/>
            <ac:graphicFrameMk id="5" creationId="{00000000-0000-0000-0000-000000000000}"/>
          </ac:graphicFrameMkLst>
        </pc:graphicFrameChg>
        <pc:graphicFrameChg chg="del">
          <ac:chgData name="Patricia Galindo" userId="98788cea-9b2d-4023-9b64-43c6e40044f1" providerId="ADAL" clId="{C515D796-C707-4C08-BECC-EB1E987F29AF}" dt="2023-09-21T08:22:23.452" v="48" actId="478"/>
          <ac:graphicFrameMkLst>
            <pc:docMk/>
            <pc:sldMk cId="403293352" sldId="2147473739"/>
            <ac:graphicFrameMk id="12" creationId="{208958A8-7B1F-4FED-805F-EA4854D1F476}"/>
          </ac:graphicFrameMkLst>
        </pc:graphicFrameChg>
        <pc:picChg chg="del">
          <ac:chgData name="Patricia Galindo" userId="98788cea-9b2d-4023-9b64-43c6e40044f1" providerId="ADAL" clId="{C515D796-C707-4C08-BECC-EB1E987F29AF}" dt="2023-09-21T08:22:23.452" v="48" actId="478"/>
          <ac:picMkLst>
            <pc:docMk/>
            <pc:sldMk cId="403293352" sldId="2147473739"/>
            <ac:picMk id="16" creationId="{26171045-35B2-94F9-8E42-81EC2492AAE3}"/>
          </ac:picMkLst>
        </pc:picChg>
        <pc:picChg chg="add mod">
          <ac:chgData name="Patricia Galindo" userId="98788cea-9b2d-4023-9b64-43c6e40044f1" providerId="ADAL" clId="{C515D796-C707-4C08-BECC-EB1E987F29AF}" dt="2023-09-21T08:22:26.807" v="49"/>
          <ac:picMkLst>
            <pc:docMk/>
            <pc:sldMk cId="403293352" sldId="2147473739"/>
            <ac:picMk id="18" creationId="{A381D580-7155-0362-4CBF-3F25ABC5635B}"/>
          </ac:picMkLst>
        </pc:picChg>
      </pc:sldChg>
      <pc:sldChg chg="addSp delSp modSp">
        <pc:chgData name="Patricia Galindo" userId="98788cea-9b2d-4023-9b64-43c6e40044f1" providerId="ADAL" clId="{C515D796-C707-4C08-BECC-EB1E987F29AF}" dt="2023-09-21T08:23:39.582" v="61"/>
        <pc:sldMkLst>
          <pc:docMk/>
          <pc:sldMk cId="3948411145" sldId="2147473745"/>
        </pc:sldMkLst>
        <pc:spChg chg="del">
          <ac:chgData name="Patricia Galindo" userId="98788cea-9b2d-4023-9b64-43c6e40044f1" providerId="ADAL" clId="{C515D796-C707-4C08-BECC-EB1E987F29AF}" dt="2023-09-21T08:23:37.566" v="60" actId="478"/>
          <ac:spMkLst>
            <pc:docMk/>
            <pc:sldMk cId="3948411145" sldId="2147473745"/>
            <ac:spMk id="3" creationId="{A024F817-DF29-3B56-A9A7-0BE63BFFA84D}"/>
          </ac:spMkLst>
        </pc:spChg>
        <pc:spChg chg="del">
          <ac:chgData name="Patricia Galindo" userId="98788cea-9b2d-4023-9b64-43c6e40044f1" providerId="ADAL" clId="{C515D796-C707-4C08-BECC-EB1E987F29AF}" dt="2023-09-21T08:23:37.566" v="60" actId="478"/>
          <ac:spMkLst>
            <pc:docMk/>
            <pc:sldMk cId="3948411145" sldId="2147473745"/>
            <ac:spMk id="5" creationId="{EBD63DC9-2B99-665F-9C63-B702917D30C6}"/>
          </ac:spMkLst>
        </pc:spChg>
        <pc:spChg chg="del">
          <ac:chgData name="Patricia Galindo" userId="98788cea-9b2d-4023-9b64-43c6e40044f1" providerId="ADAL" clId="{C515D796-C707-4C08-BECC-EB1E987F29AF}" dt="2023-09-21T08:23:37.566" v="60" actId="478"/>
          <ac:spMkLst>
            <pc:docMk/>
            <pc:sldMk cId="3948411145" sldId="2147473745"/>
            <ac:spMk id="7" creationId="{A19637B5-5E1D-001E-6461-6FD1EB1A4FF1}"/>
          </ac:spMkLst>
        </pc:spChg>
        <pc:picChg chg="del">
          <ac:chgData name="Patricia Galindo" userId="98788cea-9b2d-4023-9b64-43c6e40044f1" providerId="ADAL" clId="{C515D796-C707-4C08-BECC-EB1E987F29AF}" dt="2023-09-21T08:23:37.566" v="60" actId="478"/>
          <ac:picMkLst>
            <pc:docMk/>
            <pc:sldMk cId="3948411145" sldId="2147473745"/>
            <ac:picMk id="4" creationId="{5E844670-6B15-D4E2-6DB8-AFFD82617370}"/>
          </ac:picMkLst>
        </pc:picChg>
        <pc:picChg chg="add mod">
          <ac:chgData name="Patricia Galindo" userId="98788cea-9b2d-4023-9b64-43c6e40044f1" providerId="ADAL" clId="{C515D796-C707-4C08-BECC-EB1E987F29AF}" dt="2023-09-21T08:23:39.582" v="61"/>
          <ac:picMkLst>
            <pc:docMk/>
            <pc:sldMk cId="3948411145" sldId="2147473745"/>
            <ac:picMk id="6" creationId="{2EE84A85-A67D-EA81-758F-AF7229E7E8C4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17:16.225" v="21"/>
        <pc:sldMkLst>
          <pc:docMk/>
          <pc:sldMk cId="557195813" sldId="2147473772"/>
        </pc:sldMkLst>
        <pc:spChg chg="del">
          <ac:chgData name="Patricia Galindo" userId="98788cea-9b2d-4023-9b64-43c6e40044f1" providerId="ADAL" clId="{C515D796-C707-4C08-BECC-EB1E987F29AF}" dt="2023-09-21T08:17:14.710" v="20" actId="478"/>
          <ac:spMkLst>
            <pc:docMk/>
            <pc:sldMk cId="557195813" sldId="2147473772"/>
            <ac:spMk id="4" creationId="{43EA124A-FF4B-BAF6-5ED1-80C3C36C9989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10" creationId="{D8D57F13-F966-61D1-51B3-6E8C0EDE01CA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11" creationId="{1DE8F21B-2FFD-6674-AEAF-7D022B1D9A81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17" creationId="{C4FD52E1-D1A5-B7B9-B3B5-D1078FF82C9A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18" creationId="{4C7B6587-7196-EC7A-671C-720BFEAE6485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19" creationId="{053F570E-8140-061C-1F73-6320305B270D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20" creationId="{DD22277E-3139-B5E7-829F-824FCE4F19CF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21" creationId="{2A0A0BD1-0556-C501-DCF7-C14F48BBB803}"/>
          </ac:spMkLst>
        </pc:spChg>
        <pc:spChg chg="del">
          <ac:chgData name="Patricia Galindo" userId="98788cea-9b2d-4023-9b64-43c6e40044f1" providerId="ADAL" clId="{C515D796-C707-4C08-BECC-EB1E987F29AF}" dt="2023-09-21T08:17:13.178" v="19" actId="478"/>
          <ac:spMkLst>
            <pc:docMk/>
            <pc:sldMk cId="557195813" sldId="2147473772"/>
            <ac:spMk id="33" creationId="{714A18F8-3500-84CD-8DCA-56197DD925B6}"/>
          </ac:spMkLst>
        </pc:spChg>
        <pc:grpChg chg="del">
          <ac:chgData name="Patricia Galindo" userId="98788cea-9b2d-4023-9b64-43c6e40044f1" providerId="ADAL" clId="{C515D796-C707-4C08-BECC-EB1E987F29AF}" dt="2023-09-21T08:17:13.178" v="19" actId="478"/>
          <ac:grpSpMkLst>
            <pc:docMk/>
            <pc:sldMk cId="557195813" sldId="2147473772"/>
            <ac:grpSpMk id="27" creationId="{96165CD2-9A22-A8A9-9067-95084050BBD7}"/>
          </ac:grpSpMkLst>
        </pc:grpChg>
        <pc:picChg chg="add mod">
          <ac:chgData name="Patricia Galindo" userId="98788cea-9b2d-4023-9b64-43c6e40044f1" providerId="ADAL" clId="{C515D796-C707-4C08-BECC-EB1E987F29AF}" dt="2023-09-21T08:17:16.225" v="21"/>
          <ac:picMkLst>
            <pc:docMk/>
            <pc:sldMk cId="557195813" sldId="2147473772"/>
            <ac:picMk id="3" creationId="{E6EF6933-8938-179C-7DD9-BB8F8B520463}"/>
          </ac:picMkLst>
        </pc:picChg>
        <pc:picChg chg="del">
          <ac:chgData name="Patricia Galindo" userId="98788cea-9b2d-4023-9b64-43c6e40044f1" providerId="ADAL" clId="{C515D796-C707-4C08-BECC-EB1E987F29AF}" dt="2023-09-21T08:17:13.178" v="19" actId="478"/>
          <ac:picMkLst>
            <pc:docMk/>
            <pc:sldMk cId="557195813" sldId="2147473772"/>
            <ac:picMk id="9" creationId="{13C05DD1-17B6-BD63-4D1E-5865D9CA2A06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0:28.548" v="29"/>
        <pc:sldMkLst>
          <pc:docMk/>
          <pc:sldMk cId="1007143294" sldId="2147473773"/>
        </pc:sldMkLst>
        <pc:spChg chg="del">
          <ac:chgData name="Patricia Galindo" userId="98788cea-9b2d-4023-9b64-43c6e40044f1" providerId="ADAL" clId="{C515D796-C707-4C08-BECC-EB1E987F29AF}" dt="2023-09-21T08:20:24.922" v="28" actId="478"/>
          <ac:spMkLst>
            <pc:docMk/>
            <pc:sldMk cId="1007143294" sldId="2147473773"/>
            <ac:spMk id="3" creationId="{72887DBA-1F10-243B-76AC-58595155A7CC}"/>
          </ac:spMkLst>
        </pc:spChg>
        <pc:spChg chg="del">
          <ac:chgData name="Patricia Galindo" userId="98788cea-9b2d-4023-9b64-43c6e40044f1" providerId="ADAL" clId="{C515D796-C707-4C08-BECC-EB1E987F29AF}" dt="2023-09-21T08:20:24.922" v="28" actId="478"/>
          <ac:spMkLst>
            <pc:docMk/>
            <pc:sldMk cId="1007143294" sldId="2147473773"/>
            <ac:spMk id="4" creationId="{0527608F-7E0B-EB62-9ED2-60E6E6FBF10E}"/>
          </ac:spMkLst>
        </pc:spChg>
        <pc:graphicFrameChg chg="del">
          <ac:chgData name="Patricia Galindo" userId="98788cea-9b2d-4023-9b64-43c6e40044f1" providerId="ADAL" clId="{C515D796-C707-4C08-BECC-EB1E987F29AF}" dt="2023-09-21T08:20:24.922" v="28" actId="478"/>
          <ac:graphicFrameMkLst>
            <pc:docMk/>
            <pc:sldMk cId="1007143294" sldId="2147473773"/>
            <ac:graphicFrameMk id="5" creationId="{00D1821A-D11B-27CD-B2D4-76EFAFF0413E}"/>
          </ac:graphicFrameMkLst>
        </pc:graphicFrameChg>
        <pc:picChg chg="add mod">
          <ac:chgData name="Patricia Galindo" userId="98788cea-9b2d-4023-9b64-43c6e40044f1" providerId="ADAL" clId="{C515D796-C707-4C08-BECC-EB1E987F29AF}" dt="2023-09-21T08:20:28.548" v="29"/>
          <ac:picMkLst>
            <pc:docMk/>
            <pc:sldMk cId="1007143294" sldId="2147473773"/>
            <ac:picMk id="6" creationId="{BFE1F1A1-B133-1D48-8170-80E7CF3F9E77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16:37.396" v="9"/>
        <pc:sldMkLst>
          <pc:docMk/>
          <pc:sldMk cId="564643222" sldId="2147473777"/>
        </pc:sldMkLst>
        <pc:spChg chg="del">
          <ac:chgData name="Patricia Galindo" userId="98788cea-9b2d-4023-9b64-43c6e40044f1" providerId="ADAL" clId="{C515D796-C707-4C08-BECC-EB1E987F29AF}" dt="2023-09-21T08:16:34.891" v="8" actId="478"/>
          <ac:spMkLst>
            <pc:docMk/>
            <pc:sldMk cId="564643222" sldId="2147473777"/>
            <ac:spMk id="4" creationId="{C922B13B-0109-42F4-9BB2-77AAFE4F2189}"/>
          </ac:spMkLst>
        </pc:spChg>
        <pc:picChg chg="add mod">
          <ac:chgData name="Patricia Galindo" userId="98788cea-9b2d-4023-9b64-43c6e40044f1" providerId="ADAL" clId="{C515D796-C707-4C08-BECC-EB1E987F29AF}" dt="2023-09-21T08:16:37.396" v="9"/>
          <ac:picMkLst>
            <pc:docMk/>
            <pc:sldMk cId="564643222" sldId="2147473777"/>
            <ac:picMk id="3" creationId="{CF005FD4-668A-6388-8ECB-C7B6CAAD36E1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0:10.320" v="25"/>
        <pc:sldMkLst>
          <pc:docMk/>
          <pc:sldMk cId="1583263093" sldId="2147473780"/>
        </pc:sldMkLst>
        <pc:spChg chg="del">
          <ac:chgData name="Patricia Galindo" userId="98788cea-9b2d-4023-9b64-43c6e40044f1" providerId="ADAL" clId="{C515D796-C707-4C08-BECC-EB1E987F29AF}" dt="2023-09-21T08:20:07.664" v="24" actId="478"/>
          <ac:spMkLst>
            <pc:docMk/>
            <pc:sldMk cId="1583263093" sldId="2147473780"/>
            <ac:spMk id="4" creationId="{C922B13B-0109-42F4-9BB2-77AAFE4F2189}"/>
          </ac:spMkLst>
        </pc:spChg>
        <pc:picChg chg="add mod">
          <ac:chgData name="Patricia Galindo" userId="98788cea-9b2d-4023-9b64-43c6e40044f1" providerId="ADAL" clId="{C515D796-C707-4C08-BECC-EB1E987F29AF}" dt="2023-09-21T08:20:10.320" v="25"/>
          <ac:picMkLst>
            <pc:docMk/>
            <pc:sldMk cId="1583263093" sldId="2147473780"/>
            <ac:picMk id="3" creationId="{4D29B42E-DEC3-CE36-B304-4C9E4E28DA3B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0:19.262" v="27"/>
        <pc:sldMkLst>
          <pc:docMk/>
          <pc:sldMk cId="565100112" sldId="2147473782"/>
        </pc:sldMkLst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6" creationId="{BD28F57A-4957-5AD0-0EDF-CE2B2DE3296D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7" creationId="{02D00F6D-22F3-7342-8EAE-3205EAF06155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8" creationId="{3701EF01-0A71-57AE-A276-05C1A2248613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10" creationId="{D9CB4591-54C1-8B5E-F5B0-4CCBB269BE29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11" creationId="{C4C87292-6533-9AA9-AF32-AD332736DB19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12" creationId="{94AF6378-1107-F397-425C-7B51C968A131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13" creationId="{01F8DF08-E6C3-3CDB-D8A4-0CDF238F0418}"/>
          </ac:spMkLst>
        </pc:spChg>
        <pc:spChg chg="del">
          <ac:chgData name="Patricia Galindo" userId="98788cea-9b2d-4023-9b64-43c6e40044f1" providerId="ADAL" clId="{C515D796-C707-4C08-BECC-EB1E987F29AF}" dt="2023-09-21T08:20:16.315" v="26" actId="478"/>
          <ac:spMkLst>
            <pc:docMk/>
            <pc:sldMk cId="565100112" sldId="2147473782"/>
            <ac:spMk id="14" creationId="{3CAD157B-40FA-8DAE-17E2-4FBE5A58A668}"/>
          </ac:spMkLst>
        </pc:spChg>
        <pc:grpChg chg="del">
          <ac:chgData name="Patricia Galindo" userId="98788cea-9b2d-4023-9b64-43c6e40044f1" providerId="ADAL" clId="{C515D796-C707-4C08-BECC-EB1E987F29AF}" dt="2023-09-21T08:20:16.315" v="26" actId="478"/>
          <ac:grpSpMkLst>
            <pc:docMk/>
            <pc:sldMk cId="565100112" sldId="2147473782"/>
            <ac:grpSpMk id="5" creationId="{54156C26-772E-88DC-9775-73DC523CF373}"/>
          </ac:grpSpMkLst>
        </pc:grpChg>
        <pc:picChg chg="add mod">
          <ac:chgData name="Patricia Galindo" userId="98788cea-9b2d-4023-9b64-43c6e40044f1" providerId="ADAL" clId="{C515D796-C707-4C08-BECC-EB1E987F29AF}" dt="2023-09-21T08:20:19.262" v="27"/>
          <ac:picMkLst>
            <pc:docMk/>
            <pc:sldMk cId="565100112" sldId="2147473782"/>
            <ac:picMk id="15" creationId="{1A0B9737-0DE0-D71F-19F7-815F11DB4462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3:46.364" v="64"/>
        <pc:sldMkLst>
          <pc:docMk/>
          <pc:sldMk cId="481760958" sldId="2147473784"/>
        </pc:sldMkLst>
        <pc:spChg chg="del">
          <ac:chgData name="Patricia Galindo" userId="98788cea-9b2d-4023-9b64-43c6e40044f1" providerId="ADAL" clId="{C515D796-C707-4C08-BECC-EB1E987F29AF}" dt="2023-09-21T08:23:44.214" v="63" actId="478"/>
          <ac:spMkLst>
            <pc:docMk/>
            <pc:sldMk cId="481760958" sldId="2147473784"/>
            <ac:spMk id="2" creationId="{6F529A63-9A2C-EEEC-844C-AFFAD4860CD3}"/>
          </ac:spMkLst>
        </pc:spChg>
        <pc:spChg chg="del">
          <ac:chgData name="Patricia Galindo" userId="98788cea-9b2d-4023-9b64-43c6e40044f1" providerId="ADAL" clId="{C515D796-C707-4C08-BECC-EB1E987F29AF}" dt="2023-09-21T08:23:42.764" v="62" actId="478"/>
          <ac:spMkLst>
            <pc:docMk/>
            <pc:sldMk cId="481760958" sldId="2147473784"/>
            <ac:spMk id="4" creationId="{C922B13B-0109-42F4-9BB2-77AAFE4F2189}"/>
          </ac:spMkLst>
        </pc:spChg>
        <pc:picChg chg="add mod">
          <ac:chgData name="Patricia Galindo" userId="98788cea-9b2d-4023-9b64-43c6e40044f1" providerId="ADAL" clId="{C515D796-C707-4C08-BECC-EB1E987F29AF}" dt="2023-09-21T08:23:46.364" v="64"/>
          <ac:picMkLst>
            <pc:docMk/>
            <pc:sldMk cId="481760958" sldId="2147473784"/>
            <ac:picMk id="5" creationId="{202BC41B-D925-1A1A-1EB7-3C00A7BECF37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16:31.951" v="7"/>
        <pc:sldMkLst>
          <pc:docMk/>
          <pc:sldMk cId="1334186286" sldId="2147473785"/>
        </pc:sldMkLst>
        <pc:spChg chg="del">
          <ac:chgData name="Patricia Galindo" userId="98788cea-9b2d-4023-9b64-43c6e40044f1" providerId="ADAL" clId="{C515D796-C707-4C08-BECC-EB1E987F29AF}" dt="2023-09-21T08:16:30.463" v="6" actId="478"/>
          <ac:spMkLst>
            <pc:docMk/>
            <pc:sldMk cId="1334186286" sldId="2147473785"/>
            <ac:spMk id="2" creationId="{C7EC08C3-1F47-6444-44FF-456940F8CAA1}"/>
          </ac:spMkLst>
        </pc:spChg>
        <pc:spChg chg="del">
          <ac:chgData name="Patricia Galindo" userId="98788cea-9b2d-4023-9b64-43c6e40044f1" providerId="ADAL" clId="{C515D796-C707-4C08-BECC-EB1E987F29AF}" dt="2023-09-21T08:16:27.876" v="5" actId="478"/>
          <ac:spMkLst>
            <pc:docMk/>
            <pc:sldMk cId="1334186286" sldId="2147473785"/>
            <ac:spMk id="4" creationId="{75EDFE7A-408F-49F2-8AD4-2B07A11073DC}"/>
          </ac:spMkLst>
        </pc:spChg>
        <pc:spChg chg="del">
          <ac:chgData name="Patricia Galindo" userId="98788cea-9b2d-4023-9b64-43c6e40044f1" providerId="ADAL" clId="{C515D796-C707-4C08-BECC-EB1E987F29AF}" dt="2023-09-21T08:16:27.876" v="5" actId="478"/>
          <ac:spMkLst>
            <pc:docMk/>
            <pc:sldMk cId="1334186286" sldId="2147473785"/>
            <ac:spMk id="5" creationId="{1207707E-18B9-4594-3080-42DF67F25E70}"/>
          </ac:spMkLst>
        </pc:spChg>
        <pc:picChg chg="add mod">
          <ac:chgData name="Patricia Galindo" userId="98788cea-9b2d-4023-9b64-43c6e40044f1" providerId="ADAL" clId="{C515D796-C707-4C08-BECC-EB1E987F29AF}" dt="2023-09-21T08:16:31.951" v="7"/>
          <ac:picMkLst>
            <pc:docMk/>
            <pc:sldMk cId="1334186286" sldId="2147473785"/>
            <ac:picMk id="7" creationId="{666488DF-357D-BE60-B130-4234252778FC}"/>
          </ac:picMkLst>
        </pc:picChg>
        <pc:cxnChg chg="del">
          <ac:chgData name="Patricia Galindo" userId="98788cea-9b2d-4023-9b64-43c6e40044f1" providerId="ADAL" clId="{C515D796-C707-4C08-BECC-EB1E987F29AF}" dt="2023-09-21T08:16:27.876" v="5" actId="478"/>
          <ac:cxnSpMkLst>
            <pc:docMk/>
            <pc:sldMk cId="1334186286" sldId="2147473785"/>
            <ac:cxnSpMk id="3" creationId="{FC1AF0A3-BAE9-0E15-4919-A93253EB318B}"/>
          </ac:cxnSpMkLst>
        </pc:cxnChg>
      </pc:sldChg>
      <pc:sldChg chg="addSp delSp modSp mod">
        <pc:chgData name="Patricia Galindo" userId="98788cea-9b2d-4023-9b64-43c6e40044f1" providerId="ADAL" clId="{C515D796-C707-4C08-BECC-EB1E987F29AF}" dt="2023-09-21T08:23:23.098" v="55"/>
        <pc:sldMkLst>
          <pc:docMk/>
          <pc:sldMk cId="2580216417" sldId="2147473793"/>
        </pc:sldMkLst>
        <pc:spChg chg="del">
          <ac:chgData name="Patricia Galindo" userId="98788cea-9b2d-4023-9b64-43c6e40044f1" providerId="ADAL" clId="{C515D796-C707-4C08-BECC-EB1E987F29AF}" dt="2023-09-21T08:23:19.635" v="54" actId="478"/>
          <ac:spMkLst>
            <pc:docMk/>
            <pc:sldMk cId="2580216417" sldId="2147473793"/>
            <ac:spMk id="2" creationId="{95FC3FB0-2921-1441-BF2F-D6DE3BF0715F}"/>
          </ac:spMkLst>
        </pc:spChg>
        <pc:spChg chg="del">
          <ac:chgData name="Patricia Galindo" userId="98788cea-9b2d-4023-9b64-43c6e40044f1" providerId="ADAL" clId="{C515D796-C707-4C08-BECC-EB1E987F29AF}" dt="2023-09-21T08:23:19.635" v="54" actId="478"/>
          <ac:spMkLst>
            <pc:docMk/>
            <pc:sldMk cId="2580216417" sldId="2147473793"/>
            <ac:spMk id="6" creationId="{1AF96BBC-7566-A972-91A4-491809A1C5BA}"/>
          </ac:spMkLst>
        </pc:spChg>
        <pc:spChg chg="del">
          <ac:chgData name="Patricia Galindo" userId="98788cea-9b2d-4023-9b64-43c6e40044f1" providerId="ADAL" clId="{C515D796-C707-4C08-BECC-EB1E987F29AF}" dt="2023-09-21T08:23:19.635" v="54" actId="478"/>
          <ac:spMkLst>
            <pc:docMk/>
            <pc:sldMk cId="2580216417" sldId="2147473793"/>
            <ac:spMk id="15" creationId="{E35C0106-2329-D29D-5FB4-527E82D1AB23}"/>
          </ac:spMkLst>
        </pc:spChg>
        <pc:grpChg chg="del">
          <ac:chgData name="Patricia Galindo" userId="98788cea-9b2d-4023-9b64-43c6e40044f1" providerId="ADAL" clId="{C515D796-C707-4C08-BECC-EB1E987F29AF}" dt="2023-09-21T08:23:19.635" v="54" actId="478"/>
          <ac:grpSpMkLst>
            <pc:docMk/>
            <pc:sldMk cId="2580216417" sldId="2147473793"/>
            <ac:grpSpMk id="24" creationId="{F093710E-2777-9847-34E1-C75CCD1CBD90}"/>
          </ac:grpSpMkLst>
        </pc:grpChg>
        <pc:grpChg chg="del">
          <ac:chgData name="Patricia Galindo" userId="98788cea-9b2d-4023-9b64-43c6e40044f1" providerId="ADAL" clId="{C515D796-C707-4C08-BECC-EB1E987F29AF}" dt="2023-09-21T08:23:19.635" v="54" actId="478"/>
          <ac:grpSpMkLst>
            <pc:docMk/>
            <pc:sldMk cId="2580216417" sldId="2147473793"/>
            <ac:grpSpMk id="29" creationId="{D84B3565-6137-48F1-AD29-91BFA81CAB59}"/>
          </ac:grpSpMkLst>
        </pc:grpChg>
        <pc:graphicFrameChg chg="del">
          <ac:chgData name="Patricia Galindo" userId="98788cea-9b2d-4023-9b64-43c6e40044f1" providerId="ADAL" clId="{C515D796-C707-4C08-BECC-EB1E987F29AF}" dt="2023-09-21T08:23:19.635" v="54" actId="478"/>
          <ac:graphicFrameMkLst>
            <pc:docMk/>
            <pc:sldMk cId="2580216417" sldId="2147473793"/>
            <ac:graphicFrameMk id="3" creationId="{5E7AA20E-D084-8AE7-7361-FCF4C7928097}"/>
          </ac:graphicFrameMkLst>
        </pc:graphicFrameChg>
        <pc:picChg chg="add mod">
          <ac:chgData name="Patricia Galindo" userId="98788cea-9b2d-4023-9b64-43c6e40044f1" providerId="ADAL" clId="{C515D796-C707-4C08-BECC-EB1E987F29AF}" dt="2023-09-21T08:23:23.098" v="55"/>
          <ac:picMkLst>
            <pc:docMk/>
            <pc:sldMk cId="2580216417" sldId="2147473793"/>
            <ac:picMk id="5" creationId="{384DBAD6-F37C-BFD7-2985-CA08426CB2B9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3:29.382" v="57"/>
        <pc:sldMkLst>
          <pc:docMk/>
          <pc:sldMk cId="971574948" sldId="2147473794"/>
        </pc:sldMkLst>
        <pc:spChg chg="del">
          <ac:chgData name="Patricia Galindo" userId="98788cea-9b2d-4023-9b64-43c6e40044f1" providerId="ADAL" clId="{C515D796-C707-4C08-BECC-EB1E987F29AF}" dt="2023-09-21T08:23:27.007" v="56" actId="478"/>
          <ac:spMkLst>
            <pc:docMk/>
            <pc:sldMk cId="971574948" sldId="2147473794"/>
            <ac:spMk id="2" creationId="{347C1927-D5C3-68B0-3336-6D0EB6756B4F}"/>
          </ac:spMkLst>
        </pc:spChg>
        <pc:spChg chg="del">
          <ac:chgData name="Patricia Galindo" userId="98788cea-9b2d-4023-9b64-43c6e40044f1" providerId="ADAL" clId="{C515D796-C707-4C08-BECC-EB1E987F29AF}" dt="2023-09-21T08:23:27.007" v="56" actId="478"/>
          <ac:spMkLst>
            <pc:docMk/>
            <pc:sldMk cId="971574948" sldId="2147473794"/>
            <ac:spMk id="5" creationId="{0782616C-0330-4461-E0B6-789FBA32BC7B}"/>
          </ac:spMkLst>
        </pc:spChg>
        <pc:spChg chg="del">
          <ac:chgData name="Patricia Galindo" userId="98788cea-9b2d-4023-9b64-43c6e40044f1" providerId="ADAL" clId="{C515D796-C707-4C08-BECC-EB1E987F29AF}" dt="2023-09-21T08:23:27.007" v="56" actId="478"/>
          <ac:spMkLst>
            <pc:docMk/>
            <pc:sldMk cId="971574948" sldId="2147473794"/>
            <ac:spMk id="7" creationId="{1A004521-7D2A-BA93-3F4F-DB06730F7276}"/>
          </ac:spMkLst>
        </pc:spChg>
        <pc:picChg chg="del">
          <ac:chgData name="Patricia Galindo" userId="98788cea-9b2d-4023-9b64-43c6e40044f1" providerId="ADAL" clId="{C515D796-C707-4C08-BECC-EB1E987F29AF}" dt="2023-09-21T08:23:27.007" v="56" actId="478"/>
          <ac:picMkLst>
            <pc:docMk/>
            <pc:sldMk cId="971574948" sldId="2147473794"/>
            <ac:picMk id="3" creationId="{EF78C04D-2782-58EF-0B31-F253C9E0C5DE}"/>
          </ac:picMkLst>
        </pc:picChg>
        <pc:picChg chg="add mod">
          <ac:chgData name="Patricia Galindo" userId="98788cea-9b2d-4023-9b64-43c6e40044f1" providerId="ADAL" clId="{C515D796-C707-4C08-BECC-EB1E987F29AF}" dt="2023-09-21T08:23:29.382" v="57"/>
          <ac:picMkLst>
            <pc:docMk/>
            <pc:sldMk cId="971574948" sldId="2147473794"/>
            <ac:picMk id="6" creationId="{F1CEE090-EEC1-3DAD-C0DD-C4DDA103A15B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4:00.846" v="69"/>
        <pc:sldMkLst>
          <pc:docMk/>
          <pc:sldMk cId="3139327666" sldId="2147473795"/>
        </pc:sldMkLst>
        <pc:spChg chg="del">
          <ac:chgData name="Patricia Galindo" userId="98788cea-9b2d-4023-9b64-43c6e40044f1" providerId="ADAL" clId="{C515D796-C707-4C08-BECC-EB1E987F29AF}" dt="2023-09-21T08:23:57.386" v="67" actId="478"/>
          <ac:spMkLst>
            <pc:docMk/>
            <pc:sldMk cId="3139327666" sldId="2147473795"/>
            <ac:spMk id="3" creationId="{0A700ED8-A625-0AFC-C07E-3A4B99C04AA3}"/>
          </ac:spMkLst>
        </pc:spChg>
        <pc:spChg chg="del">
          <ac:chgData name="Patricia Galindo" userId="98788cea-9b2d-4023-9b64-43c6e40044f1" providerId="ADAL" clId="{C515D796-C707-4C08-BECC-EB1E987F29AF}" dt="2023-09-21T08:23:57.386" v="67" actId="478"/>
          <ac:spMkLst>
            <pc:docMk/>
            <pc:sldMk cId="3139327666" sldId="2147473795"/>
            <ac:spMk id="4" creationId="{6E51CC47-BDD0-021A-C4C5-B46B5F8DA3FB}"/>
          </ac:spMkLst>
        </pc:spChg>
        <pc:spChg chg="del">
          <ac:chgData name="Patricia Galindo" userId="98788cea-9b2d-4023-9b64-43c6e40044f1" providerId="ADAL" clId="{C515D796-C707-4C08-BECC-EB1E987F29AF}" dt="2023-09-21T08:23:57.386" v="67" actId="478"/>
          <ac:spMkLst>
            <pc:docMk/>
            <pc:sldMk cId="3139327666" sldId="2147473795"/>
            <ac:spMk id="6" creationId="{5CB55F30-4C1E-506F-299D-1217CF3E584D}"/>
          </ac:spMkLst>
        </pc:spChg>
        <pc:picChg chg="del">
          <ac:chgData name="Patricia Galindo" userId="98788cea-9b2d-4023-9b64-43c6e40044f1" providerId="ADAL" clId="{C515D796-C707-4C08-BECC-EB1E987F29AF}" dt="2023-09-21T08:23:57.386" v="67" actId="478"/>
          <ac:picMkLst>
            <pc:docMk/>
            <pc:sldMk cId="3139327666" sldId="2147473795"/>
            <ac:picMk id="2" creationId="{30339077-7048-B442-7644-C4F387B2C121}"/>
          </ac:picMkLst>
        </pc:picChg>
        <pc:picChg chg="del">
          <ac:chgData name="Patricia Galindo" userId="98788cea-9b2d-4023-9b64-43c6e40044f1" providerId="ADAL" clId="{C515D796-C707-4C08-BECC-EB1E987F29AF}" dt="2023-09-21T08:23:58.482" v="68" actId="478"/>
          <ac:picMkLst>
            <pc:docMk/>
            <pc:sldMk cId="3139327666" sldId="2147473795"/>
            <ac:picMk id="5" creationId="{7EE589F4-F71F-8ABA-1189-EC22E2E2F18B}"/>
          </ac:picMkLst>
        </pc:picChg>
        <pc:picChg chg="add mod">
          <ac:chgData name="Patricia Galindo" userId="98788cea-9b2d-4023-9b64-43c6e40044f1" providerId="ADAL" clId="{C515D796-C707-4C08-BECC-EB1E987F29AF}" dt="2023-09-21T08:24:00.846" v="69"/>
          <ac:picMkLst>
            <pc:docMk/>
            <pc:sldMk cId="3139327666" sldId="2147473795"/>
            <ac:picMk id="8" creationId="{25ACB2F6-AFCB-8FD5-3DF4-182660723EEA}"/>
          </ac:picMkLst>
        </pc:picChg>
      </pc:sldChg>
      <pc:sldChg chg="addSp delSp modSp mod">
        <pc:chgData name="Patricia Galindo" userId="98788cea-9b2d-4023-9b64-43c6e40044f1" providerId="ADAL" clId="{C515D796-C707-4C08-BECC-EB1E987F29AF}" dt="2023-09-21T08:24:39.516" v="81"/>
        <pc:sldMkLst>
          <pc:docMk/>
          <pc:sldMk cId="2357965673" sldId="2147473796"/>
        </pc:sldMkLst>
        <pc:spChg chg="del">
          <ac:chgData name="Patricia Galindo" userId="98788cea-9b2d-4023-9b64-43c6e40044f1" providerId="ADAL" clId="{C515D796-C707-4C08-BECC-EB1E987F29AF}" dt="2023-09-21T08:24:34.972" v="79" actId="478"/>
          <ac:spMkLst>
            <pc:docMk/>
            <pc:sldMk cId="2357965673" sldId="2147473796"/>
            <ac:spMk id="2" creationId="{306E89EB-27AE-4774-0531-A21B9040289E}"/>
          </ac:spMkLst>
        </pc:spChg>
        <pc:spChg chg="del">
          <ac:chgData name="Patricia Galindo" userId="98788cea-9b2d-4023-9b64-43c6e40044f1" providerId="ADAL" clId="{C515D796-C707-4C08-BECC-EB1E987F29AF}" dt="2023-09-21T08:24:37.085" v="80" actId="478"/>
          <ac:spMkLst>
            <pc:docMk/>
            <pc:sldMk cId="2357965673" sldId="2147473796"/>
            <ac:spMk id="6" creationId="{52F9D194-DBEF-4DED-B09F-5524FF51F022}"/>
          </ac:spMkLst>
        </pc:spChg>
        <pc:spChg chg="del">
          <ac:chgData name="Patricia Galindo" userId="98788cea-9b2d-4023-9b64-43c6e40044f1" providerId="ADAL" clId="{C515D796-C707-4C08-BECC-EB1E987F29AF}" dt="2023-09-21T08:24:34.972" v="79" actId="478"/>
          <ac:spMkLst>
            <pc:docMk/>
            <pc:sldMk cId="2357965673" sldId="2147473796"/>
            <ac:spMk id="13" creationId="{66B27C04-521C-E3B7-CF30-11A1B520F489}"/>
          </ac:spMkLst>
        </pc:spChg>
        <pc:picChg chg="add mod">
          <ac:chgData name="Patricia Galindo" userId="98788cea-9b2d-4023-9b64-43c6e40044f1" providerId="ADAL" clId="{C515D796-C707-4C08-BECC-EB1E987F29AF}" dt="2023-09-21T08:24:39.516" v="81"/>
          <ac:picMkLst>
            <pc:docMk/>
            <pc:sldMk cId="2357965673" sldId="2147473796"/>
            <ac:picMk id="4" creationId="{F89C0BA1-3D84-6174-6AAA-C3CD16374639}"/>
          </ac:picMkLst>
        </pc:picChg>
        <pc:cxnChg chg="del">
          <ac:chgData name="Patricia Galindo" userId="98788cea-9b2d-4023-9b64-43c6e40044f1" providerId="ADAL" clId="{C515D796-C707-4C08-BECC-EB1E987F29AF}" dt="2023-09-21T08:24:34.972" v="79" actId="478"/>
          <ac:cxnSpMkLst>
            <pc:docMk/>
            <pc:sldMk cId="2357965673" sldId="2147473796"/>
            <ac:cxnSpMk id="14" creationId="{90E3FD5A-4015-A829-ECC4-EDA3A55708BE}"/>
          </ac:cxnSpMkLst>
        </pc:cxnChg>
      </pc:sldChg>
    </pc:docChg>
  </pc:docChgLst>
  <pc:docChgLst>
    <pc:chgData name="Usuario invitado" userId="S::urn:spo:anon#177c3b339151f54abeb59afe9e06ec632778e3d91488213b14ec7dc7cb14103d::" providerId="AD" clId="Web-{77BC80E6-598C-BAA0-E0B0-36E0398C6FA4}"/>
    <pc:docChg chg="modSld">
      <pc:chgData name="Usuario invitado" userId="S::urn:spo:anon#177c3b339151f54abeb59afe9e06ec632778e3d91488213b14ec7dc7cb14103d::" providerId="AD" clId="Web-{77BC80E6-598C-BAA0-E0B0-36E0398C6FA4}" dt="2023-09-14T20:09:46.367" v="1" actId="20577"/>
      <pc:docMkLst>
        <pc:docMk/>
      </pc:docMkLst>
      <pc:sldChg chg="modSp">
        <pc:chgData name="Usuario invitado" userId="S::urn:spo:anon#177c3b339151f54abeb59afe9e06ec632778e3d91488213b14ec7dc7cb14103d::" providerId="AD" clId="Web-{77BC80E6-598C-BAA0-E0B0-36E0398C6FA4}" dt="2023-09-14T20:09:46.367" v="1" actId="20577"/>
        <pc:sldMkLst>
          <pc:docMk/>
          <pc:sldMk cId="3948411145" sldId="2147473745"/>
        </pc:sldMkLst>
        <pc:spChg chg="mod">
          <ac:chgData name="Usuario invitado" userId="S::urn:spo:anon#177c3b339151f54abeb59afe9e06ec632778e3d91488213b14ec7dc7cb14103d::" providerId="AD" clId="Web-{77BC80E6-598C-BAA0-E0B0-36E0398C6FA4}" dt="2023-09-14T20:09:46.367" v="1" actId="20577"/>
          <ac:spMkLst>
            <pc:docMk/>
            <pc:sldMk cId="3948411145" sldId="2147473745"/>
            <ac:spMk id="7" creationId="{A19637B5-5E1D-001E-6461-6FD1EB1A4FF1}"/>
          </ac:spMkLst>
        </pc:spChg>
      </pc:sldChg>
    </pc:docChg>
  </pc:docChgLst>
  <pc:docChgLst>
    <pc:chgData name="Usuario invitado" userId="S::urn:spo:anon#177c3b339151f54abeb59afe9e06ec632778e3d91488213b14ec7dc7cb14103d::" providerId="AD" clId="Web-{A4017FE5-4B0E-C6B1-3FE0-E48B7878DAE6}"/>
    <pc:docChg chg="sldOrd">
      <pc:chgData name="Usuario invitado" userId="S::urn:spo:anon#177c3b339151f54abeb59afe9e06ec632778e3d91488213b14ec7dc7cb14103d::" providerId="AD" clId="Web-{A4017FE5-4B0E-C6B1-3FE0-E48B7878DAE6}" dt="2023-09-14T11:10:53.206" v="1"/>
      <pc:docMkLst>
        <pc:docMk/>
      </pc:docMkLst>
      <pc:sldChg chg="ord">
        <pc:chgData name="Usuario invitado" userId="S::urn:spo:anon#177c3b339151f54abeb59afe9e06ec632778e3d91488213b14ec7dc7cb14103d::" providerId="AD" clId="Web-{A4017FE5-4B0E-C6B1-3FE0-E48B7878DAE6}" dt="2023-09-14T11:03:30.257" v="0"/>
        <pc:sldMkLst>
          <pc:docMk/>
          <pc:sldMk cId="2224747190" sldId="2146847192"/>
        </pc:sldMkLst>
      </pc:sldChg>
      <pc:sldChg chg="addCm">
        <pc:chgData name="Usuario invitado" userId="S::urn:spo:anon#177c3b339151f54abeb59afe9e06ec632778e3d91488213b14ec7dc7cb14103d::" providerId="AD" clId="Web-{A4017FE5-4B0E-C6B1-3FE0-E48B7878DAE6}" dt="2023-09-14T11:10:53.206" v="1"/>
        <pc:sldMkLst>
          <pc:docMk/>
          <pc:sldMk cId="3948411145" sldId="21474737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D3588-9DFB-3C45-A1DD-1236C4B6947F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AE60-F876-DD40-8644-272D90C34D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15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AE60-F876-DD40-8644-272D90C34D2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16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BD463-D209-4FAB-A722-B2AFE81AC984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+mn-ea"/>
                <a:cs typeface="Arial" panose="020B0604020202020204" pitchFamily="34" charset="0"/>
              </a:rPr>
              <a:pPr marL="0" marR="0" lvl="0" indent="0" algn="r" defTabSz="942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7AE5426B-DBA2-4C61-B497-6D528F6AB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4488" y="452438"/>
            <a:ext cx="6218237" cy="3497262"/>
          </a:xfrm>
        </p:spPr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88C73011-A108-4922-98B2-F945DE573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BC039B-CD0B-41DA-B505-B9DB291F63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3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Los resultados del </a:t>
            </a:r>
            <a:r>
              <a:rPr lang="es-ES_tradnl" dirty="0" err="1"/>
              <a:t>end</a:t>
            </a:r>
            <a:r>
              <a:rPr lang="es-ES_tradnl" dirty="0"/>
              <a:t> </a:t>
            </a:r>
            <a:r>
              <a:rPr lang="es-ES_tradnl" dirty="0" err="1"/>
              <a:t>point</a:t>
            </a:r>
            <a:r>
              <a:rPr lang="es-ES_tradnl" dirty="0"/>
              <a:t> primario mostraron que hubo una reducción del </a:t>
            </a:r>
            <a:r>
              <a:rPr lang="es-ES_tradnl" dirty="0" err="1"/>
              <a:t>end-point</a:t>
            </a:r>
            <a:r>
              <a:rPr lang="es-ES_tradnl" dirty="0"/>
              <a:t> primario del 28 % cuando se comparó el fármaco de estudio con el placebo.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17C9A-5C2A-FD4D-AAD4-7240D37E2891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08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estudio</a:t>
            </a:r>
            <a:r>
              <a:rPr lang="en-GB" dirty="0"/>
              <a:t> EMPA KIDNEY </a:t>
            </a:r>
            <a:r>
              <a:rPr lang="en-GB" dirty="0" err="1"/>
              <a:t>el</a:t>
            </a:r>
            <a:r>
              <a:rPr lang="en-GB" dirty="0"/>
              <a:t> end-point </a:t>
            </a:r>
            <a:r>
              <a:rPr lang="en-GB" dirty="0" err="1"/>
              <a:t>primario</a:t>
            </a:r>
            <a:r>
              <a:rPr lang="en-GB" dirty="0"/>
              <a:t> se </a:t>
            </a:r>
            <a:r>
              <a:rPr lang="en-GB" dirty="0" err="1"/>
              <a:t>obtuvo</a:t>
            </a:r>
            <a:r>
              <a:rPr lang="en-GB" dirty="0"/>
              <a:t> </a:t>
            </a:r>
            <a:r>
              <a:rPr lang="en-GB" dirty="0" err="1"/>
              <a:t>independientemente</a:t>
            </a:r>
            <a:r>
              <a:rPr lang="en-GB" dirty="0"/>
              <a:t> del </a:t>
            </a:r>
            <a:r>
              <a:rPr lang="en-GB" dirty="0" err="1"/>
              <a:t>grado</a:t>
            </a:r>
            <a:r>
              <a:rPr lang="en-GB" dirty="0"/>
              <a:t> de </a:t>
            </a:r>
            <a:r>
              <a:rPr lang="en-GB" dirty="0" err="1"/>
              <a:t>función</a:t>
            </a:r>
            <a:r>
              <a:rPr lang="en-GB" dirty="0"/>
              <a:t> renal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los </a:t>
            </a:r>
            <a:r>
              <a:rPr lang="en-GB" dirty="0" err="1"/>
              <a:t>estratos</a:t>
            </a:r>
            <a:r>
              <a:rPr lang="en-GB" dirty="0"/>
              <a:t> de </a:t>
            </a:r>
            <a:r>
              <a:rPr lang="en-GB" dirty="0" err="1"/>
              <a:t>FGe</a:t>
            </a:r>
            <a:r>
              <a:rPr lang="en-GB" dirty="0"/>
              <a:t>).</a:t>
            </a:r>
          </a:p>
          <a:p>
            <a:r>
              <a:rPr lang="en-GB" dirty="0"/>
              <a:t>Los </a:t>
            </a:r>
            <a:r>
              <a:rPr lang="en-GB" dirty="0" err="1"/>
              <a:t>evento</a:t>
            </a:r>
            <a:r>
              <a:rPr lang="en-GB" dirty="0"/>
              <a:t> </a:t>
            </a:r>
            <a:r>
              <a:rPr lang="en-GB" dirty="0" err="1"/>
              <a:t>renales</a:t>
            </a:r>
            <a:r>
              <a:rPr lang="en-GB" dirty="0"/>
              <a:t> </a:t>
            </a:r>
            <a:r>
              <a:rPr lang="en-GB" dirty="0" err="1"/>
              <a:t>fueron</a:t>
            </a:r>
            <a:r>
              <a:rPr lang="en-GB" dirty="0"/>
              <a:t> </a:t>
            </a:r>
            <a:r>
              <a:rPr lang="en-GB" dirty="0" err="1"/>
              <a:t>pocos</a:t>
            </a:r>
            <a:r>
              <a:rPr lang="en-GB" dirty="0"/>
              <a:t>, </a:t>
            </a:r>
            <a:r>
              <a:rPr lang="en-GB" dirty="0" err="1"/>
              <a:t>especialmente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los </a:t>
            </a:r>
            <a:r>
              <a:rPr lang="en-GB" dirty="0" err="1"/>
              <a:t>pacientes</a:t>
            </a:r>
            <a:r>
              <a:rPr lang="en-GB" dirty="0"/>
              <a:t> con </a:t>
            </a:r>
            <a:r>
              <a:rPr lang="en-GB" dirty="0" err="1"/>
              <a:t>normoalbuminuria</a:t>
            </a:r>
            <a:r>
              <a:rPr lang="en-GB" dirty="0"/>
              <a:t> o microalbuminuria.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066D4-ACD8-3042-98C9-AE9588488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4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EMPA-KIDNEY </a:t>
            </a:r>
            <a:r>
              <a:rPr lang="en-GB" dirty="0" err="1"/>
              <a:t>incluyó</a:t>
            </a:r>
            <a:r>
              <a:rPr lang="en-GB" dirty="0"/>
              <a:t> a </a:t>
            </a:r>
            <a:r>
              <a:rPr lang="en-GB" dirty="0" err="1"/>
              <a:t>pacientes</a:t>
            </a:r>
            <a:r>
              <a:rPr lang="en-GB" dirty="0"/>
              <a:t> con </a:t>
            </a:r>
            <a:r>
              <a:rPr lang="en-GB" dirty="0" err="1"/>
              <a:t>TFGe</a:t>
            </a:r>
            <a:r>
              <a:rPr lang="en-GB" dirty="0"/>
              <a:t> ≥ 20 ml/min/1,73 m</a:t>
            </a:r>
            <a:r>
              <a:rPr lang="en-GB" baseline="30000" dirty="0"/>
              <a:t>2</a:t>
            </a:r>
            <a:r>
              <a:rPr lang="en-GB" dirty="0"/>
              <a:t>, </a:t>
            </a:r>
            <a:r>
              <a:rPr lang="en-GB" dirty="0" err="1"/>
              <a:t>el</a:t>
            </a:r>
            <a:r>
              <a:rPr lang="en-GB" dirty="0"/>
              <a:t> umbral </a:t>
            </a:r>
            <a:r>
              <a:rPr lang="en-GB" dirty="0" err="1"/>
              <a:t>más</a:t>
            </a:r>
            <a:r>
              <a:rPr lang="en-GB" dirty="0"/>
              <a:t> bajo de </a:t>
            </a:r>
            <a:r>
              <a:rPr lang="en-GB" dirty="0" err="1"/>
              <a:t>todos</a:t>
            </a:r>
            <a:r>
              <a:rPr lang="en-GB" dirty="0"/>
              <a:t> los </a:t>
            </a:r>
            <a:r>
              <a:rPr lang="en-GB" dirty="0" err="1"/>
              <a:t>ensayos</a:t>
            </a:r>
            <a:r>
              <a:rPr lang="en-GB" dirty="0"/>
              <a:t> </a:t>
            </a:r>
            <a:r>
              <a:rPr lang="en-GB" dirty="0" err="1"/>
              <a:t>previos</a:t>
            </a:r>
            <a:r>
              <a:rPr lang="en-GB" dirty="0"/>
              <a:t> de ERC de </a:t>
            </a:r>
            <a:r>
              <a:rPr lang="en-GB" dirty="0" err="1"/>
              <a:t>inhibidores</a:t>
            </a:r>
            <a:r>
              <a:rPr lang="en-GB" dirty="0"/>
              <a:t> de SGLT2. Más de 2000 </a:t>
            </a:r>
            <a:r>
              <a:rPr lang="en-GB" dirty="0" err="1"/>
              <a:t>pacientes</a:t>
            </a:r>
            <a:r>
              <a:rPr lang="en-GB" dirty="0"/>
              <a:t> (34 % de la población del </a:t>
            </a:r>
            <a:r>
              <a:rPr lang="en-GB" dirty="0" err="1"/>
              <a:t>estudio</a:t>
            </a:r>
            <a:r>
              <a:rPr lang="en-GB" dirty="0"/>
              <a:t>) </a:t>
            </a:r>
            <a:r>
              <a:rPr lang="en-GB" dirty="0" err="1"/>
              <a:t>presentaban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TFGe</a:t>
            </a:r>
            <a:r>
              <a:rPr lang="en-GB" dirty="0"/>
              <a:t> &lt;30 ml/min/1,73 m</a:t>
            </a:r>
            <a:r>
              <a:rPr lang="en-GB" baseline="30000" dirty="0"/>
              <a:t>2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066D4-ACD8-3042-98C9-AE9588488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2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===DO NOT REMOVE the next lines===</a:t>
            </a:r>
          </a:p>
          <a:p>
            <a:pPr marL="0" indent="0">
              <a:buNone/>
            </a:pPr>
            <a:r>
              <a:rPr lang="en-GB" dirty="0"/>
              <a:t>KeyMessage: </a:t>
            </a:r>
            <a:r>
              <a:rPr lang="en-US" b="0" i="0" u="none" strike="noStrike" dirty="0">
                <a:effectLst/>
              </a:rPr>
              <a:t>EMP-CKD-CON-008; EMP-CKD-CON-009</a:t>
            </a: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SlideTitle: Subgroup analysis of primary endpoint (2/2)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GlobalID: SC-CRP-12467</a:t>
            </a:r>
          </a:p>
          <a:p>
            <a:pPr marL="0" indent="0">
              <a:buNone/>
            </a:pPr>
            <a:r>
              <a:rPr lang="en-GB" dirty="0"/>
              <a:t>CriticalSuccessFactor: EMP-2023-CSF3</a:t>
            </a:r>
          </a:p>
          <a:p>
            <a:pPr marL="0" indent="0">
              <a:buNone/>
            </a:pPr>
            <a:r>
              <a:rPr lang="en-GB" dirty="0"/>
              <a:t>CommunicationTheme: </a:t>
            </a:r>
            <a:r>
              <a:rPr lang="en-US" dirty="0">
                <a:effectLst/>
                <a:ea typeface="Calibri" panose="020F0502020204030204" pitchFamily="34" charset="0"/>
              </a:rPr>
              <a:t>Unmet Needs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L1Message: Empa improved kidney outcomes in patients with CKD independent of disease aetiology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/>
              <a:t>=============================================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066D4-ACD8-3042-98C9-AE9588488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7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Tras</a:t>
            </a:r>
            <a:r>
              <a:rPr lang="en-US" dirty="0"/>
              <a:t> la </a:t>
            </a:r>
            <a:r>
              <a:rPr lang="en-US" dirty="0" err="1"/>
              <a:t>disminución</a:t>
            </a:r>
            <a:r>
              <a:rPr lang="en-US" dirty="0"/>
              <a:t> </a:t>
            </a:r>
            <a:r>
              <a:rPr lang="en-US" dirty="0" err="1"/>
              <a:t>inicial</a:t>
            </a:r>
            <a:r>
              <a:rPr lang="en-US" dirty="0"/>
              <a:t> del FG con </a:t>
            </a:r>
            <a:r>
              <a:rPr lang="en-US" dirty="0" err="1"/>
              <a:t>empagliflozina</a:t>
            </a:r>
            <a:r>
              <a:rPr lang="en-US" dirty="0"/>
              <a:t>, la </a:t>
            </a:r>
            <a:r>
              <a:rPr lang="en-US" dirty="0" err="1"/>
              <a:t>velocidad</a:t>
            </a:r>
            <a:r>
              <a:rPr lang="en-US" dirty="0"/>
              <a:t> de </a:t>
            </a:r>
            <a:r>
              <a:rPr lang="en-US" dirty="0" err="1"/>
              <a:t>deterioro</a:t>
            </a:r>
            <a:r>
              <a:rPr lang="en-US" dirty="0"/>
              <a:t> de la </a:t>
            </a:r>
            <a:r>
              <a:rPr lang="en-US" dirty="0" err="1"/>
              <a:t>TFGe</a:t>
            </a:r>
            <a:r>
              <a:rPr lang="en-US" dirty="0"/>
              <a:t>  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lenta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empagliflozina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 </a:t>
            </a:r>
            <a:r>
              <a:rPr lang="en-US" dirty="0" err="1"/>
              <a:t>grupo</a:t>
            </a:r>
            <a:r>
              <a:rPr lang="en-US" dirty="0"/>
              <a:t> de placebo. Este </a:t>
            </a:r>
            <a:r>
              <a:rPr lang="en-US" dirty="0" err="1"/>
              <a:t>enlentecimiento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caída</a:t>
            </a:r>
            <a:r>
              <a:rPr lang="en-US" dirty="0"/>
              <a:t> del </a:t>
            </a:r>
            <a:r>
              <a:rPr lang="en-US" dirty="0" err="1"/>
              <a:t>filtrado</a:t>
            </a:r>
            <a:r>
              <a:rPr lang="en-US" dirty="0"/>
              <a:t> glomerular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independiente</a:t>
            </a:r>
            <a:r>
              <a:rPr lang="en-US" dirty="0"/>
              <a:t> de la </a:t>
            </a:r>
            <a:r>
              <a:rPr lang="en-US" dirty="0" err="1"/>
              <a:t>presencia</a:t>
            </a:r>
            <a:r>
              <a:rPr lang="en-US" dirty="0"/>
              <a:t> o </a:t>
            </a:r>
            <a:r>
              <a:rPr lang="en-US" dirty="0" err="1"/>
              <a:t>ausencia</a:t>
            </a:r>
            <a:r>
              <a:rPr lang="en-US" dirty="0"/>
              <a:t> de diabetes al </a:t>
            </a:r>
            <a:r>
              <a:rPr lang="en-US" dirty="0" err="1"/>
              <a:t>inicio</a:t>
            </a:r>
            <a:r>
              <a:rPr lang="en-US" dirty="0"/>
              <a:t> del </a:t>
            </a:r>
            <a:r>
              <a:rPr lang="en-US" dirty="0" err="1"/>
              <a:t>estudio</a:t>
            </a:r>
            <a:r>
              <a:rPr lang="en-US" dirty="0"/>
              <a:t>, de la </a:t>
            </a:r>
            <a:r>
              <a:rPr lang="en-US" dirty="0" err="1"/>
              <a:t>TFGe</a:t>
            </a:r>
            <a:r>
              <a:rPr lang="en-US" dirty="0"/>
              <a:t> basal y del </a:t>
            </a:r>
            <a:r>
              <a:rPr lang="en-US" dirty="0" err="1"/>
              <a:t>cociente</a:t>
            </a:r>
            <a:r>
              <a:rPr lang="en-US" dirty="0"/>
              <a:t> de </a:t>
            </a:r>
            <a:r>
              <a:rPr lang="en-US" dirty="0" err="1"/>
              <a:t>albúmina-creatinina</a:t>
            </a:r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orina</a:t>
            </a:r>
            <a:r>
              <a:rPr lang="en-US" dirty="0"/>
              <a:t> basal. De </a:t>
            </a:r>
            <a:r>
              <a:rPr lang="en-US" dirty="0" err="1"/>
              <a:t>hecho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la imagen de la </a:t>
            </a:r>
            <a:r>
              <a:rPr lang="en-US" dirty="0" err="1"/>
              <a:t>derecha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la que se </a:t>
            </a:r>
            <a:r>
              <a:rPr lang="en-US" dirty="0" err="1"/>
              <a:t>muestra</a:t>
            </a:r>
            <a:r>
              <a:rPr lang="en-US" dirty="0"/>
              <a:t> 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TFGe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 </a:t>
            </a:r>
            <a:r>
              <a:rPr lang="en-US" dirty="0" err="1"/>
              <a:t>normoalbumúricos</a:t>
            </a:r>
            <a:r>
              <a:rPr lang="en-US" dirty="0"/>
              <a:t> (ACR</a:t>
            </a:r>
            <a:r>
              <a:rPr lang="en-GB" b="1" dirty="0"/>
              <a:t>&lt;30</a:t>
            </a:r>
            <a:r>
              <a:rPr lang="en-US" dirty="0"/>
              <a:t>), llama la </a:t>
            </a:r>
            <a:r>
              <a:rPr lang="en-US" dirty="0" err="1"/>
              <a:t>atención</a:t>
            </a:r>
            <a:r>
              <a:rPr lang="en-US" dirty="0"/>
              <a:t> la </a:t>
            </a:r>
            <a:r>
              <a:rPr lang="en-US" dirty="0" err="1"/>
              <a:t>aparente</a:t>
            </a:r>
            <a:r>
              <a:rPr lang="en-US" dirty="0"/>
              <a:t> "</a:t>
            </a:r>
            <a:r>
              <a:rPr lang="en-US" dirty="0" err="1"/>
              <a:t>estabilización</a:t>
            </a:r>
            <a:r>
              <a:rPr lang="en-US" dirty="0"/>
              <a:t>" de la </a:t>
            </a:r>
            <a:r>
              <a:rPr lang="en-US" dirty="0" err="1"/>
              <a:t>caída</a:t>
            </a:r>
            <a:r>
              <a:rPr lang="en-US" dirty="0"/>
              <a:t> de FG </a:t>
            </a:r>
            <a:r>
              <a:rPr lang="en-US" dirty="0" err="1"/>
              <a:t>anual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pacientes</a:t>
            </a:r>
            <a:r>
              <a:rPr lang="en-US" dirty="0"/>
              <a:t> con </a:t>
            </a:r>
            <a:r>
              <a:rPr lang="en-US" dirty="0" err="1"/>
              <a:t>empagliflozina</a:t>
            </a:r>
            <a:r>
              <a:rPr lang="en-US" dirty="0"/>
              <a:t> (-0,11), </a:t>
            </a:r>
            <a:r>
              <a:rPr lang="en-US" dirty="0" err="1"/>
              <a:t>siendo</a:t>
            </a:r>
            <a:r>
              <a:rPr lang="en-US" dirty="0"/>
              <a:t> 8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deterioro</a:t>
            </a:r>
            <a:r>
              <a:rPr lang="en-US" dirty="0"/>
              <a:t> que </a:t>
            </a:r>
            <a:r>
              <a:rPr lang="en-US" dirty="0" err="1"/>
              <a:t>sufren</a:t>
            </a:r>
            <a:r>
              <a:rPr lang="en-US" dirty="0"/>
              <a:t> los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brazo</a:t>
            </a:r>
            <a:r>
              <a:rPr lang="en-US" dirty="0"/>
              <a:t> placebo (-0,89). Ello </a:t>
            </a:r>
            <a:r>
              <a:rPr lang="en-US" dirty="0" err="1"/>
              <a:t>remarca</a:t>
            </a:r>
            <a:r>
              <a:rPr lang="en-US" dirty="0"/>
              <a:t> la </a:t>
            </a:r>
            <a:r>
              <a:rPr lang="en-US" dirty="0" err="1"/>
              <a:t>importancia</a:t>
            </a:r>
            <a:r>
              <a:rPr lang="en-US" dirty="0"/>
              <a:t> de </a:t>
            </a:r>
            <a:r>
              <a:rPr lang="en-US" dirty="0" err="1"/>
              <a:t>tratar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con ERC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precoz</a:t>
            </a:r>
            <a:r>
              <a:rPr lang="en-US" dirty="0"/>
              <a:t>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066D4-ACD8-3042-98C9-AE9588488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4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cs typeface="Calibri"/>
              </a:rPr>
              <a:t>Tal y como se menciona en la publicación de </a:t>
            </a:r>
            <a:r>
              <a:rPr lang="es-ES" dirty="0"/>
              <a:t>Beatriz Fernández-Fernández et al. </a:t>
            </a:r>
            <a:r>
              <a:rPr lang="es-ES" dirty="0" err="1"/>
              <a:t>Clinical</a:t>
            </a:r>
            <a:r>
              <a:rPr lang="es-ES" dirty="0"/>
              <a:t> </a:t>
            </a:r>
            <a:r>
              <a:rPr lang="es-ES" dirty="0" err="1"/>
              <a:t>Kidney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, 2023, vol. 16, no. 8, 1187–1198:</a:t>
            </a:r>
          </a:p>
          <a:p>
            <a:endParaRPr lang="es-ES" dirty="0">
              <a:cs typeface="Calibri"/>
            </a:endParaRPr>
          </a:p>
          <a:p>
            <a:pPr algn="just"/>
            <a:r>
              <a:rPr lang="es-ES" i="1" dirty="0"/>
              <a:t>La </a:t>
            </a:r>
            <a:r>
              <a:rPr lang="es-ES" i="1" dirty="0" err="1"/>
              <a:t>empagliflozina</a:t>
            </a:r>
            <a:r>
              <a:rPr lang="es-ES" i="1" dirty="0"/>
              <a:t> retrasaría el fracaso renal y, por tanto, la necesidad de terapia de reemplazo renal, de 1,9 años si se inicia con una </a:t>
            </a:r>
            <a:r>
              <a:rPr lang="es-ES" i="1" dirty="0" err="1"/>
              <a:t>TFGe</a:t>
            </a:r>
            <a:r>
              <a:rPr lang="es-ES" i="1" dirty="0"/>
              <a:t> de 20 ml/min/1,73 m2 a 26,6 años si se inicia cuando la </a:t>
            </a:r>
            <a:r>
              <a:rPr lang="es-ES" i="1" dirty="0" err="1"/>
              <a:t>TFGe</a:t>
            </a:r>
            <a:r>
              <a:rPr lang="es-ES" i="1" dirty="0"/>
              <a:t> es de 85 ml/min/1,73 m2. Un retraso de 1,9 años en el inicio de la hemodiálisis, aparte de los beneficios esperados en mortalidad y morbilidad, llevaría a evitar 300 sesiones de hemodiálisis por persona que inicia el iSGLT2 cuando la </a:t>
            </a:r>
            <a:r>
              <a:rPr lang="es-ES" i="1" dirty="0" err="1"/>
              <a:t>TFGe</a:t>
            </a:r>
            <a:r>
              <a:rPr lang="es-ES" i="1" dirty="0"/>
              <a:t> es de 20 ml/min/1,73 m2, y el sufrimiento humano asociado, los costes de asistencia sanitaria, costos de transporte, consumo de energía y agua, y generación de residuos plásticos. Iniciar </a:t>
            </a:r>
            <a:r>
              <a:rPr lang="es-ES" i="1" dirty="0" err="1"/>
              <a:t>empagliflozina</a:t>
            </a:r>
            <a:r>
              <a:rPr lang="es-ES" i="1" dirty="0"/>
              <a:t> cuando la </a:t>
            </a:r>
            <a:r>
              <a:rPr lang="es-ES" i="1" dirty="0" err="1"/>
              <a:t>TFGe</a:t>
            </a:r>
            <a:r>
              <a:rPr lang="es-ES" i="1" dirty="0"/>
              <a:t> es de 85 ml/min/1,73 m2 podría (si el paciente sobrevive) evitar más de 4.000 sesiones de hemodiálisis por paciente y su impacto asociado. </a:t>
            </a:r>
            <a:endParaRPr lang="es-ES" dirty="0"/>
          </a:p>
          <a:p>
            <a:pPr algn="just"/>
            <a:r>
              <a:rPr lang="es-ES" i="1" dirty="0"/>
              <a:t>Incluso para los pacientes que nunca llegan al estadio de fracaso renal, la disminución de la </a:t>
            </a:r>
            <a:r>
              <a:rPr lang="es-ES" i="1" dirty="0" err="1"/>
              <a:t>TFGe</a:t>
            </a:r>
            <a:r>
              <a:rPr lang="es-ES" i="1" dirty="0"/>
              <a:t> se asocia con un empeoramiento de los resultados y la calidad de vida y con mayores riesgos cardiovasculares y de mortalidad.</a:t>
            </a:r>
            <a:endParaRPr lang="es-ES" dirty="0"/>
          </a:p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AE60-F876-DD40-8644-272D90C34D2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619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Como </a:t>
            </a:r>
            <a:r>
              <a:rPr lang="en-GB" dirty="0" err="1"/>
              <a:t>consecuencia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diferentes</a:t>
            </a:r>
            <a:r>
              <a:rPr lang="en-GB" dirty="0"/>
              <a:t> </a:t>
            </a:r>
            <a:r>
              <a:rPr lang="en-GB" dirty="0" err="1"/>
              <a:t>criterios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y </a:t>
            </a:r>
            <a:r>
              <a:rPr lang="en-GB" dirty="0" err="1"/>
              <a:t>exclusión</a:t>
            </a:r>
            <a:r>
              <a:rPr lang="en-GB" dirty="0"/>
              <a:t>,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ensayos</a:t>
            </a:r>
            <a:r>
              <a:rPr lang="en-GB" dirty="0"/>
              <a:t> </a:t>
            </a:r>
            <a:r>
              <a:rPr lang="en-GB" dirty="0" err="1"/>
              <a:t>clínicos</a:t>
            </a:r>
            <a:r>
              <a:rPr lang="en-GB" dirty="0"/>
              <a:t> </a:t>
            </a:r>
            <a:r>
              <a:rPr lang="en-GB" dirty="0" err="1"/>
              <a:t>en</a:t>
            </a:r>
            <a:r>
              <a:rPr lang="en-GB" dirty="0"/>
              <a:t> ERC con iSGLT2 (CREDENCE, DAPA-CKD y EMPA-KIDNEY) </a:t>
            </a:r>
            <a:r>
              <a:rPr lang="en-GB" dirty="0" err="1"/>
              <a:t>estudiaron</a:t>
            </a:r>
            <a:r>
              <a:rPr lang="en-GB" dirty="0"/>
              <a:t> </a:t>
            </a:r>
            <a:r>
              <a:rPr lang="en-GB" dirty="0" err="1"/>
              <a:t>diferentes</a:t>
            </a:r>
            <a:r>
              <a:rPr lang="en-GB" dirty="0"/>
              <a:t> </a:t>
            </a:r>
            <a:r>
              <a:rPr lang="en-GB" dirty="0" err="1"/>
              <a:t>poblaciones</a:t>
            </a:r>
            <a:r>
              <a:rPr lang="en-GB" dirty="0"/>
              <a:t> que </a:t>
            </a:r>
            <a:r>
              <a:rPr lang="en-GB" dirty="0" err="1"/>
              <a:t>tenían</a:t>
            </a:r>
            <a:r>
              <a:rPr lang="en-GB" dirty="0"/>
              <a:t> </a:t>
            </a:r>
            <a:r>
              <a:rPr lang="en-GB" dirty="0" err="1"/>
              <a:t>distintas</a:t>
            </a:r>
            <a:r>
              <a:rPr lang="en-GB" dirty="0"/>
              <a:t> </a:t>
            </a:r>
            <a:r>
              <a:rPr lang="en-GB" dirty="0" err="1"/>
              <a:t>características</a:t>
            </a:r>
            <a:r>
              <a:rPr lang="en-GB" dirty="0"/>
              <a:t> </a:t>
            </a:r>
            <a:r>
              <a:rPr lang="en-GB" dirty="0" err="1"/>
              <a:t>clínicas</a:t>
            </a:r>
            <a:r>
              <a:rPr lang="en-GB" dirty="0"/>
              <a:t> basales y </a:t>
            </a:r>
            <a:r>
              <a:rPr lang="en-GB" dirty="0" err="1"/>
              <a:t>perfiles</a:t>
            </a:r>
            <a:r>
              <a:rPr lang="en-GB" dirty="0"/>
              <a:t> de </a:t>
            </a:r>
            <a:r>
              <a:rPr lang="en-GB" dirty="0" err="1"/>
              <a:t>riesgo</a:t>
            </a:r>
            <a:r>
              <a:rPr lang="en-GB" dirty="0"/>
              <a:t> de ERC y ECV. Por </a:t>
            </a:r>
            <a:r>
              <a:rPr lang="en-GB" dirty="0" err="1"/>
              <a:t>ejemplo</a:t>
            </a:r>
            <a:r>
              <a:rPr lang="en-GB" dirty="0"/>
              <a:t>, </a:t>
            </a:r>
            <a:r>
              <a:rPr lang="en-GB" dirty="0" err="1"/>
              <a:t>los</a:t>
            </a:r>
            <a:r>
              <a:rPr lang="en-GB" dirty="0"/>
              <a:t> 6.609 </a:t>
            </a:r>
            <a:r>
              <a:rPr lang="en-GB" dirty="0" err="1"/>
              <a:t>pacientes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EMPA-KIDNEY </a:t>
            </a:r>
            <a:r>
              <a:rPr lang="en-GB" dirty="0" err="1"/>
              <a:t>tuvieron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menor</a:t>
            </a:r>
            <a:r>
              <a:rPr lang="en-GB" dirty="0"/>
              <a:t> </a:t>
            </a:r>
            <a:r>
              <a:rPr lang="en-GB" dirty="0" err="1"/>
              <a:t>prevalencia</a:t>
            </a:r>
            <a:r>
              <a:rPr lang="en-GB" dirty="0"/>
              <a:t> de DM y </a:t>
            </a:r>
            <a:r>
              <a:rPr lang="en-GB" dirty="0" err="1"/>
              <a:t>enfermedad</a:t>
            </a:r>
            <a:r>
              <a:rPr lang="en-GB" dirty="0"/>
              <a:t> cardiovascular, </a:t>
            </a:r>
            <a:r>
              <a:rPr lang="en-GB" dirty="0" err="1"/>
              <a:t>así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valores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bajos</a:t>
            </a:r>
            <a:r>
              <a:rPr lang="en-GB" dirty="0"/>
              <a:t> de albuminuria y </a:t>
            </a:r>
            <a:r>
              <a:rPr lang="en-GB" dirty="0" err="1"/>
              <a:t>TFGe</a:t>
            </a:r>
            <a:r>
              <a:rPr lang="en-GB" dirty="0"/>
              <a:t> que </a:t>
            </a:r>
            <a:r>
              <a:rPr lang="en-GB" dirty="0" err="1"/>
              <a:t>los</a:t>
            </a:r>
            <a:r>
              <a:rPr lang="en-GB" dirty="0"/>
              <a:t> 4.304 </a:t>
            </a:r>
            <a:r>
              <a:rPr lang="en-GB" dirty="0" err="1"/>
              <a:t>participantes</a:t>
            </a:r>
            <a:r>
              <a:rPr lang="en-GB" dirty="0"/>
              <a:t> de DAPA-CKD. </a:t>
            </a:r>
            <a:r>
              <a:rPr lang="en-GB" dirty="0" err="1"/>
              <a:t>Aparte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EMPA-KIDNEY se </a:t>
            </a:r>
            <a:r>
              <a:rPr lang="en-GB" dirty="0" err="1"/>
              <a:t>excluyeron</a:t>
            </a:r>
            <a:r>
              <a:rPr lang="en-GB" dirty="0"/>
              <a:t> </a:t>
            </a:r>
            <a:r>
              <a:rPr lang="en-GB" dirty="0" err="1"/>
              <a:t>pacientes</a:t>
            </a:r>
            <a:r>
              <a:rPr lang="en-GB" dirty="0"/>
              <a:t> con DM2, </a:t>
            </a:r>
            <a:r>
              <a:rPr lang="en-GB" dirty="0" err="1"/>
              <a:t>TFGe</a:t>
            </a:r>
            <a:r>
              <a:rPr lang="en-GB" dirty="0"/>
              <a:t> &gt;60 ml/min/1,73 m2 y ECV </a:t>
            </a:r>
            <a:r>
              <a:rPr lang="en-GB" dirty="0" err="1"/>
              <a:t>aterosclerótica</a:t>
            </a:r>
            <a:r>
              <a:rPr lang="en-GB" dirty="0"/>
              <a:t> previa (población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estudiada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EMPA-REG OUTCOME), </a:t>
            </a:r>
            <a:r>
              <a:rPr lang="en-GB" dirty="0" err="1"/>
              <a:t>descartando</a:t>
            </a:r>
            <a:r>
              <a:rPr lang="en-GB" dirty="0"/>
              <a:t> </a:t>
            </a:r>
            <a:r>
              <a:rPr lang="en-GB" dirty="0" err="1"/>
              <a:t>así</a:t>
            </a:r>
            <a:r>
              <a:rPr lang="en-GB" dirty="0"/>
              <a:t> a un </a:t>
            </a:r>
            <a:r>
              <a:rPr lang="en-GB" dirty="0" err="1"/>
              <a:t>subgrupo</a:t>
            </a:r>
            <a:r>
              <a:rPr lang="en-GB" dirty="0"/>
              <a:t> de personas con DM con un </a:t>
            </a:r>
            <a:r>
              <a:rPr lang="en-GB" dirty="0" err="1"/>
              <a:t>riesgo</a:t>
            </a:r>
            <a:r>
              <a:rPr lang="en-GB" dirty="0"/>
              <a:t> </a:t>
            </a:r>
            <a:r>
              <a:rPr lang="en-GB" dirty="0" err="1"/>
              <a:t>extremadamente</a:t>
            </a:r>
            <a:r>
              <a:rPr lang="en-GB" dirty="0"/>
              <a:t> alto de </a:t>
            </a:r>
            <a:r>
              <a:rPr lang="en-GB" dirty="0" err="1"/>
              <a:t>de</a:t>
            </a:r>
            <a:r>
              <a:rPr lang="en-GB" dirty="0"/>
              <a:t> ECV y </a:t>
            </a:r>
            <a:r>
              <a:rPr lang="en-GB" dirty="0" err="1"/>
              <a:t>mortalidad</a:t>
            </a:r>
            <a:r>
              <a:rPr lang="en-GB" dirty="0"/>
              <a:t>. Todo </a:t>
            </a:r>
            <a:r>
              <a:rPr lang="en-GB" dirty="0" err="1"/>
              <a:t>ello</a:t>
            </a:r>
            <a:r>
              <a:rPr lang="en-GB" dirty="0"/>
              <a:t>, junto con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distintos</a:t>
            </a:r>
            <a:r>
              <a:rPr lang="en-GB" dirty="0"/>
              <a:t> </a:t>
            </a:r>
            <a:r>
              <a:rPr lang="en-GB" dirty="0" err="1"/>
              <a:t>tiempos</a:t>
            </a:r>
            <a:r>
              <a:rPr lang="en-GB" dirty="0"/>
              <a:t> de </a:t>
            </a:r>
            <a:r>
              <a:rPr lang="en-GB" dirty="0" err="1"/>
              <a:t>seguimiento</a:t>
            </a:r>
            <a:r>
              <a:rPr lang="en-GB" dirty="0"/>
              <a:t> (EMPA-KIDNEY </a:t>
            </a:r>
            <a:r>
              <a:rPr lang="en-GB" dirty="0" err="1"/>
              <a:t>mediana</a:t>
            </a:r>
            <a:r>
              <a:rPr lang="en-GB" dirty="0"/>
              <a:t> de </a:t>
            </a:r>
            <a:r>
              <a:rPr lang="en-GB" dirty="0" err="1"/>
              <a:t>seguimiento</a:t>
            </a:r>
            <a:r>
              <a:rPr lang="en-GB" dirty="0"/>
              <a:t> de 2,0 </a:t>
            </a:r>
            <a:r>
              <a:rPr lang="en-GB" dirty="0" err="1"/>
              <a:t>años</a:t>
            </a:r>
            <a:r>
              <a:rPr lang="en-GB" dirty="0"/>
              <a:t>, inferior a la de CREDENCE y DAPA CKD, de 2,6 </a:t>
            </a:r>
            <a:r>
              <a:rPr lang="en-GB" dirty="0" err="1"/>
              <a:t>años</a:t>
            </a:r>
            <a:r>
              <a:rPr lang="en-GB" dirty="0"/>
              <a:t> para ambos) </a:t>
            </a:r>
            <a:r>
              <a:rPr lang="en-GB" dirty="0" err="1"/>
              <a:t>habría</a:t>
            </a:r>
            <a:r>
              <a:rPr lang="en-GB" dirty="0"/>
              <a:t> </a:t>
            </a:r>
            <a:r>
              <a:rPr lang="en-GB" dirty="0" err="1"/>
              <a:t>limitado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poder</a:t>
            </a:r>
            <a:r>
              <a:rPr lang="en-GB" dirty="0"/>
              <a:t> para </a:t>
            </a:r>
            <a:r>
              <a:rPr lang="en-GB" dirty="0" err="1"/>
              <a:t>observar</a:t>
            </a:r>
            <a:r>
              <a:rPr lang="en-GB" dirty="0"/>
              <a:t> </a:t>
            </a:r>
            <a:r>
              <a:rPr lang="en-GB" dirty="0" err="1"/>
              <a:t>diferencias</a:t>
            </a:r>
            <a:r>
              <a:rPr lang="en-GB" dirty="0"/>
              <a:t> </a:t>
            </a:r>
            <a:r>
              <a:rPr lang="en-GB" dirty="0" err="1"/>
              <a:t>significativas</a:t>
            </a:r>
            <a:r>
              <a:rPr lang="en-GB" dirty="0"/>
              <a:t> 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eventos</a:t>
            </a:r>
            <a:r>
              <a:rPr lang="en-GB" dirty="0"/>
              <a:t> de </a:t>
            </a:r>
            <a:r>
              <a:rPr lang="en-GB" dirty="0" err="1"/>
              <a:t>mortalidad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EMPA-KIDNEY.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D9AF-78F2-49D7-B2A1-3012A14F2A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04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Con un total de más 50.000 pacientes incluidos en estudios con iSGLT2, está claramente demostrada la evidencia en nefroprotección de los iSGLT2 en al ERC (diabética y no diabética)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17C9A-5C2A-FD4D-AAD4-7240D37E2891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307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finerenona es un antagonista no esteroideo altamente selectivo del receptor mineralocorticoide que, a diferencia de los tratamientos actuales, podría disminuir directamente la inflamación y la fibrosis, aportando un valor añadido al abordaje en pacientes con ERC y DM2 </a:t>
            </a:r>
          </a:p>
          <a:p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estudio FIDELIO-DKD aleatorizó a finerenona o placebo a unos 5.700 pacientes con diabetes mellitus tipo 2 y ERC (albuminuria 30-300 y FGe 25-60 ml/min/1,73 m</a:t>
            </a:r>
            <a:r>
              <a:rPr lang="es-ES" sz="1200" kern="100" baseline="30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 albuminuria &gt; 300 y FGe 25-75 ml/min/1,73 m</a:t>
            </a:r>
            <a:r>
              <a:rPr lang="es-ES" sz="1200" kern="100" baseline="30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potasio sérico ≤4,8 mmol/l.</a:t>
            </a:r>
            <a:endParaRPr lang="es-E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kern="100" dirty="0">
                <a:effectLst/>
                <a:latin typeface="Arial" panose="020B0604020202020204" pitchFamily="34" charset="0"/>
                <a:ea typeface="OTNEJMQuadraat"/>
                <a:cs typeface="Times New Roman" panose="02020603050405020304" pitchFamily="18" charset="0"/>
              </a:rPr>
              <a:t>En el estudio </a:t>
            </a: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FIGARO-DKD se incluyeron a más de 7.000 pacientes con diabetes tipo 2 y ERC (Albuminuria 30-300 y FGe 25-90 o albuminuria &gt; 300 mg/g y FGe ≥60 </a:t>
            </a:r>
            <a:r>
              <a:rPr lang="es-E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/min/1,73 m</a:t>
            </a:r>
            <a:r>
              <a:rPr lang="es-ES" sz="12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y 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potasio sérico ≤4,8 mmol/l.</a:t>
            </a:r>
            <a:endParaRPr lang="es-E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estudio 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FIDELITY (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FInerenone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chronic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kiDney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diseasE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type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diabetes: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Combined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FIDELIO-DKD and FIGARO-DKD Trial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programme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2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analYsis</a:t>
            </a: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se realizó un análisis combinado de los estudios FIDELIO-DKD y FIGARO-DKD, para, de esta forma, lograr una estimación más robusta de los resultados de ambos estudios.</a:t>
            </a:r>
          </a:p>
          <a:p>
            <a:r>
              <a:rPr lang="es-ES" sz="1800" dirty="0">
                <a:effectLst/>
              </a:rPr>
              <a:t> Los beneficios en la progresión renal se muestran en la tabla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AE60-F876-DD40-8644-272D90C34D2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1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escasos los estudios que han demostrado evidencias en nefroprotección con las medidas generales como tratamiento de la dislipemia, y medidas de estilo de vida, ejercicio físico y dieta hiposódica, pero no se puede negar su probable contribución a la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nefroprotección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además de la evidencia probada en el riesgo cardiovascular.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Aquí se muestra la primera y única evidencia de beneficio en nefroprotección con bloqueadores del SRAA en ERC no diabética. Estudio REIN con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ramipril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Ruggenenti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Perna A,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Gherardi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Gaspari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Benini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Remuzzi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Renal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dialysis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nephropathy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ramipril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REIN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 trial.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Italiano di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Nefrologia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(GISEN).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Ramipril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Efficacy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Nephropathy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Lancet. 1998 Oct 17;352(9136):1252-6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Ruggenenti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Perna A,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Gherardi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Garini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Zoccali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Salvadori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Scolari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Schena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FP,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Remuzzi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Renoprotective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ACE-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inhibition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non-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diabetic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nephropathies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nephrotic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proteinuria. Lancet. 1999 Jul 31;354(9176):359-64. 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DC2D-15F5-4E47-B10F-C54C0567751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353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 una mediana de seguimiento de 3 años, en comparación con el placebo, el tratamiento con finerenona redujo en un 23 % la variable compuesta de fallo renal, descenso sostenido ≥57 % del filtrado glomerular desde los niveles basales, o muerte renal (HR 0,77; IC 95 % 0,67-0,88), y en un 15 % la variable renal compuesta de 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fallo renal, descenso sostenido del filtrado glomerular ≥40% desde los niveles basales o muerte de causa renal (HR </a:t>
            </a:r>
            <a:r>
              <a:rPr lang="es-ES" sz="1200" kern="100" dirty="0">
                <a:effectLst/>
                <a:latin typeface="Arial" panose="020B0604020202020204" pitchFamily="34" charset="0"/>
                <a:ea typeface="ArialMT"/>
                <a:cs typeface="Times New Roman" panose="02020603050405020304" pitchFamily="18" charset="0"/>
              </a:rPr>
              <a:t>0,85; IC 95 % 0,77–0,93)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Asimismo, el tratamiento con finerenona también se asoció con reducciones significativas en el riesgo de progresión de enfermedad renal. Además, se observó una reducción significativa del 1 4% en el riesgo de desarrollar la variable combinada muerte CV, infarto de miocardio no mortal, ictus no mortal</a:t>
            </a:r>
            <a:endParaRPr lang="es-E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consecuencia, finerenona enlenteció la progresión de la ERC y disminuyó el riesgo de eventos CV. Si bien el riesgo de efectos adversos fue similar entre finerenona y placebo, la hiperpotasemia que conduce a la discontinuación fue más frecuente con finerenona, aunque fue igualmente baja (1,7 % vs 0,6 %).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2AE60-F876-DD40-8644-272D90C34D22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263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 una mediana de seguimiento de 3 años, en comparación con el placebo, el tratamiento con finerenona redujo un 14 % en el riesgo de desarrollar la variable combinada muerte CV, infarto de miocardio no mortal, ictus no mortal u hospitalización por insuficiencia cardiaca.</a:t>
            </a:r>
            <a:endParaRPr lang="es-E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17C9A-5C2A-FD4D-AAD4-7240D37E2891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753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 una mediana de seguimiento de 3 años, en comparación con el placebo, el tratamiento con finerenona redujo en un 23 % la variable compuesta de fallo renal, descenso sostenido ≥57 % del filtrado glomerular desde los niveles basales, o muerte renal (HR 0,77; IC 9 5% 0,67-0,88), y en un 15 % la variable renal compuesta de 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fallo renal, descenso sostenido del filtrado glomerular ≥40 % desde los niveles basales o muerte de causa renal (HR </a:t>
            </a:r>
            <a:r>
              <a:rPr lang="es-ES" sz="1200" kern="100" dirty="0">
                <a:effectLst/>
                <a:latin typeface="Arial" panose="020B0604020202020204" pitchFamily="34" charset="0"/>
                <a:ea typeface="ArialMT"/>
                <a:cs typeface="Times New Roman" panose="02020603050405020304" pitchFamily="18" charset="0"/>
              </a:rPr>
              <a:t>0,85; IC 95% 0,77–0,93)</a:t>
            </a:r>
            <a:r>
              <a:rPr lang="es-ES" sz="1200" kern="1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17C9A-5C2A-FD4D-AAD4-7240D37E2891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739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pesar</a:t>
            </a:r>
            <a:r>
              <a:rPr lang="en-GB" dirty="0"/>
              <a:t> de que solo un 6,7 % de los </a:t>
            </a:r>
            <a:r>
              <a:rPr lang="en-GB" dirty="0" err="1"/>
              <a:t>pacientes</a:t>
            </a:r>
            <a:r>
              <a:rPr lang="en-GB" dirty="0"/>
              <a:t> </a:t>
            </a:r>
            <a:r>
              <a:rPr lang="en-GB" dirty="0" err="1"/>
              <a:t>recibían</a:t>
            </a:r>
            <a:r>
              <a:rPr lang="en-GB" dirty="0"/>
              <a:t> iSGLT2, finerenona </a:t>
            </a:r>
            <a:r>
              <a:rPr lang="en-GB" dirty="0" err="1"/>
              <a:t>mejoró</a:t>
            </a:r>
            <a:r>
              <a:rPr lang="en-GB" dirty="0"/>
              <a:t> UACR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pacientes</a:t>
            </a:r>
            <a:r>
              <a:rPr lang="en-GB" dirty="0"/>
              <a:t> con ERC y DM2 </a:t>
            </a:r>
            <a:r>
              <a:rPr lang="en-GB" dirty="0" err="1"/>
              <a:t>independientemente</a:t>
            </a:r>
            <a:r>
              <a:rPr lang="en-GB" dirty="0"/>
              <a:t> del </a:t>
            </a:r>
            <a:r>
              <a:rPr lang="en-GB" dirty="0" err="1"/>
              <a:t>uso</a:t>
            </a:r>
            <a:r>
              <a:rPr lang="en-GB" dirty="0"/>
              <a:t> de iSGLT-2 al </a:t>
            </a:r>
            <a:r>
              <a:rPr lang="en-GB" dirty="0" err="1"/>
              <a:t>inicio</a:t>
            </a:r>
            <a:r>
              <a:rPr lang="en-GB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42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0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update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a Cochrane </a:t>
            </a:r>
            <a:r>
              <a:rPr lang="es-ES_tradnl" dirty="0" err="1"/>
              <a:t>systematic</a:t>
            </a:r>
            <a:r>
              <a:rPr lang="es-ES_tradnl" dirty="0"/>
              <a:t> review14 </a:t>
            </a:r>
            <a:r>
              <a:rPr lang="es-ES_tradnl" dirty="0" err="1"/>
              <a:t>performed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ERT </a:t>
            </a:r>
            <a:r>
              <a:rPr lang="es-ES_tradnl" dirty="0" err="1"/>
              <a:t>concurred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use of </a:t>
            </a:r>
            <a:r>
              <a:rPr lang="es-ES_tradnl" dirty="0" err="1"/>
              <a:t>ACEi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ARB </a:t>
            </a:r>
            <a:r>
              <a:rPr lang="es-ES_tradnl" dirty="0" err="1"/>
              <a:t>treatment</a:t>
            </a:r>
            <a:r>
              <a:rPr lang="es-ES_tradnl" dirty="0"/>
              <a:t> in </a:t>
            </a:r>
            <a:r>
              <a:rPr lang="es-ES_tradnl" dirty="0" err="1"/>
              <a:t>patients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diabetes and CKD </a:t>
            </a:r>
            <a:r>
              <a:rPr lang="es-ES_tradnl" dirty="0" err="1"/>
              <a:t>was</a:t>
            </a:r>
            <a:r>
              <a:rPr lang="es-ES_tradnl" dirty="0"/>
              <a:t> </a:t>
            </a:r>
            <a:r>
              <a:rPr lang="es-ES_tradnl" dirty="0" err="1"/>
              <a:t>associated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a </a:t>
            </a:r>
            <a:r>
              <a:rPr lang="es-ES_tradnl" dirty="0" err="1"/>
              <a:t>reduction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progression</a:t>
            </a:r>
            <a:r>
              <a:rPr lang="es-ES_tradnl" dirty="0"/>
              <a:t> of CKD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regard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development</a:t>
            </a:r>
            <a:r>
              <a:rPr lang="es-ES_tradnl" dirty="0"/>
              <a:t> of </a:t>
            </a:r>
            <a:r>
              <a:rPr lang="es-ES_tradnl" dirty="0" err="1"/>
              <a:t>severely</a:t>
            </a:r>
            <a:r>
              <a:rPr lang="es-ES_tradnl" dirty="0"/>
              <a:t> </a:t>
            </a:r>
            <a:r>
              <a:rPr lang="es-ES_tradnl" dirty="0" err="1"/>
              <a:t>increased</a:t>
            </a:r>
            <a:r>
              <a:rPr lang="es-ES_tradnl" dirty="0"/>
              <a:t> albuminuria (relative </a:t>
            </a:r>
            <a:r>
              <a:rPr lang="es-ES_tradnl" dirty="0" err="1"/>
              <a:t>risk</a:t>
            </a:r>
            <a:r>
              <a:rPr lang="es-ES_tradnl" dirty="0"/>
              <a:t> [RR]: 0.45; 95% </a:t>
            </a:r>
            <a:r>
              <a:rPr lang="es-ES_tradnl" dirty="0" err="1"/>
              <a:t>confidence</a:t>
            </a:r>
            <a:r>
              <a:rPr lang="es-ES_tradnl" dirty="0"/>
              <a:t> </a:t>
            </a:r>
            <a:r>
              <a:rPr lang="es-ES_tradnl" dirty="0" err="1"/>
              <a:t>interval</a:t>
            </a:r>
            <a:r>
              <a:rPr lang="es-ES_tradnl" dirty="0"/>
              <a:t> [CI]: 0.29–0.69 and RR: 0.45; 95% CI: 0.35–0.57, </a:t>
            </a:r>
            <a:r>
              <a:rPr lang="es-ES_tradnl" dirty="0" err="1"/>
              <a:t>respectively</a:t>
            </a:r>
            <a:r>
              <a:rPr lang="es-ES_tradnl" dirty="0"/>
              <a:t>)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doubling</a:t>
            </a:r>
            <a:r>
              <a:rPr lang="es-ES_tradnl" dirty="0"/>
              <a:t> of </a:t>
            </a:r>
            <a:r>
              <a:rPr lang="es-ES_tradnl" dirty="0" err="1"/>
              <a:t>serum</a:t>
            </a:r>
            <a:r>
              <a:rPr lang="es-ES_tradnl" dirty="0"/>
              <a:t> </a:t>
            </a:r>
            <a:r>
              <a:rPr lang="es-ES_tradnl" dirty="0" err="1"/>
              <a:t>creatinine</a:t>
            </a:r>
            <a:r>
              <a:rPr lang="es-ES_tradnl" dirty="0"/>
              <a:t> (RR: 0.68; 95% CI: 0.47–1.00 and RR: 0.84; 95% CI: 0.72–0.98, </a:t>
            </a:r>
            <a:r>
              <a:rPr lang="es-ES_tradnl" dirty="0" err="1"/>
              <a:t>respectively</a:t>
            </a:r>
            <a:r>
              <a:rPr lang="es-ES_tradnl" dirty="0"/>
              <a:t>) (</a:t>
            </a:r>
            <a:r>
              <a:rPr lang="es-ES_tradnl" dirty="0" err="1"/>
              <a:t>Supplementary</a:t>
            </a:r>
            <a:r>
              <a:rPr lang="es-ES_tradnl" dirty="0"/>
              <a:t> Tables S415-44 and S512, 32, 37, 45-49).</a:t>
            </a:r>
          </a:p>
          <a:p>
            <a:endParaRPr lang="es-ES_tradnl" dirty="0"/>
          </a:p>
          <a:p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Strippoli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GF,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Bonifati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C, Craig M,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Navaneethan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SD, Craig JC.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Angiotensin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converting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enzyme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inhibitors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angiotensin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II receptor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antagonists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for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preventing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progression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diabetic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kidney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Cochrane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Database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Syst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Rev. 2006 Oct 18;2006(4):CD006257. </a:t>
            </a:r>
            <a:r>
              <a:rPr lang="es-ES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s-E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: 10.1002/14651858.CD006257. </a:t>
            </a:r>
            <a:r>
              <a:rPr lang="es-ES_tradnl" dirty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14E81-65F6-40DE-8354-E10CECCB5E8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91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mismo tiempo, estos pacientes se benefician de los inhibidores del sistema renina-angiotensina-aldosterona (SRAA) en las dosis máximas toleradas recomendadas por las guías, ya que pueden mejorar los resultados cardiovasculares y renales y reducir la mortalidad y las hospitalizaciones, en particular en pacientes con insuficiencia cardiaca con fracción de eyección reducida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HFrEF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pacientes con enfermedad renal crónica.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analizaron registros médicos de una gran base de datos de registros de salud electrónicos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Humedica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para pacientes de 5 años de edad o mayores con al menos 2 lecturas de potasio sérico (N = 205,108 pacientes; 1.7 millones de registros).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La suspensión de los bloqueadores del </a:t>
            </a:r>
            <a:r>
              <a:rPr lang="es-ES" b="0" dirty="0"/>
              <a:t>SRAA o la disminución de dosis (dosis inferiores a las máximas) se asoció a mayor </a:t>
            </a:r>
            <a:r>
              <a:rPr kumimoji="0" lang="es-ES" altLang="es-E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4" charset="-128"/>
                <a:cs typeface="Calibri" panose="020F0502020204030204" pitchFamily="34" charset="0"/>
              </a:rPr>
              <a:t>riesgo de empeoramiento de la condición cardiovascular subyacente y de la mortalidad.</a:t>
            </a:r>
            <a:endParaRPr lang="es-ES" b="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77448-2EB7-A342-A35C-051E8144CB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6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 dirty="0">
                <a:ea typeface="ＭＳ Ｐゴシック" panose="020B0600070205080204" pitchFamily="34" charset="-128"/>
              </a:rPr>
              <a:t>La dieta con elevada ingesta de sal disminuye el efecto de los bloqueadores del SRAA sobre la presión arterial y sobre la proteinuria. La adición de tiazidas logra recuperar el efecto sobre la hipotensión y la albuminuria en pacientes que toman una dieta con sal.</a:t>
            </a:r>
          </a:p>
          <a:p>
            <a:r>
              <a:rPr lang="es-ES_tradnl" altLang="es-ES" dirty="0">
                <a:ea typeface="ＭＳ Ｐゴシック" panose="020B0600070205080204" pitchFamily="34" charset="-128"/>
              </a:rPr>
              <a:t>En pacientes con proteinuria, la administración de dieta con alto contenido con sal incrementa la proteinuria y la presión arterial (figura izquierda) (</a:t>
            </a:r>
            <a:r>
              <a:rPr lang="es-ES_tradnl" altLang="es-ES" dirty="0" err="1">
                <a:ea typeface="ＭＳ Ｐゴシック" panose="020B0600070205080204" pitchFamily="34" charset="-128"/>
              </a:rPr>
              <a:t>Buter</a:t>
            </a:r>
            <a:r>
              <a:rPr lang="es-ES_tradnl" altLang="es-ES" dirty="0">
                <a:ea typeface="ＭＳ Ｐゴシック" panose="020B0600070205080204" pitchFamily="34" charset="-128"/>
              </a:rPr>
              <a:t> et al).</a:t>
            </a:r>
          </a:p>
          <a:p>
            <a:r>
              <a:rPr lang="es-ES_tradnl" altLang="es-ES" dirty="0">
                <a:ea typeface="ＭＳ Ｐゴシック" panose="020B0600070205080204" pitchFamily="34" charset="-128"/>
              </a:rPr>
              <a:t>En pacientes con proteinuria la dieta hiposódica</a:t>
            </a:r>
            <a:r>
              <a:rPr lang="es-ES" altLang="es-ES" dirty="0">
                <a:ea typeface="ＭＳ Ｐゴシック" panose="020B0600070205080204" pitchFamily="34" charset="-128"/>
              </a:rPr>
              <a:t> </a:t>
            </a:r>
            <a:r>
              <a:rPr lang="es-ES_tradnl" altLang="es-ES" dirty="0">
                <a:ea typeface="ＭＳ Ｐゴシック" panose="020B0600070205080204" pitchFamily="34" charset="-128"/>
              </a:rPr>
              <a:t>reduce la proteinuria un 22 %. La monoterapia con</a:t>
            </a:r>
            <a:r>
              <a:rPr lang="es-ES" altLang="es-ES" dirty="0">
                <a:ea typeface="ＭＳ Ｐゴシック" panose="020B0600070205080204" pitchFamily="34" charset="-128"/>
              </a:rPr>
              <a:t> una ARA II (</a:t>
            </a:r>
            <a:r>
              <a:rPr lang="es-ES_tradnl" altLang="es-ES" dirty="0" err="1">
                <a:ea typeface="ＭＳ Ｐゴシック" panose="020B0600070205080204" pitchFamily="34" charset="-128"/>
              </a:rPr>
              <a:t>losartán</a:t>
            </a:r>
            <a:r>
              <a:rPr lang="es-ES_tradnl" altLang="es-ES" dirty="0">
                <a:ea typeface="ＭＳ Ｐゴシック" panose="020B0600070205080204" pitchFamily="34" charset="-128"/>
              </a:rPr>
              <a:t>) la disminuye un 30 %, la combinación de </a:t>
            </a:r>
            <a:r>
              <a:rPr lang="es-ES_tradnl" altLang="es-ES" dirty="0" err="1">
                <a:ea typeface="ＭＳ Ｐゴシック" panose="020B0600070205080204" pitchFamily="34" charset="-128"/>
              </a:rPr>
              <a:t>losartán</a:t>
            </a:r>
            <a:r>
              <a:rPr lang="es-ES" altLang="es-ES" dirty="0">
                <a:ea typeface="ＭＳ Ｐゴシック" panose="020B0600070205080204" pitchFamily="34" charset="-128"/>
              </a:rPr>
              <a:t> </a:t>
            </a:r>
            <a:r>
              <a:rPr lang="es-ES_tradnl" altLang="es-ES" dirty="0">
                <a:ea typeface="ＭＳ Ｐゴシック" panose="020B0600070205080204" pitchFamily="34" charset="-128"/>
              </a:rPr>
              <a:t>con dieta hiposódica un 55 % y la combinación</a:t>
            </a:r>
            <a:r>
              <a:rPr lang="es-ES" altLang="es-ES" dirty="0">
                <a:ea typeface="ＭＳ Ｐゴシック" panose="020B0600070205080204" pitchFamily="34" charset="-128"/>
              </a:rPr>
              <a:t> </a:t>
            </a:r>
            <a:r>
              <a:rPr lang="es-ES_tradnl" altLang="es-ES" dirty="0">
                <a:ea typeface="ＭＳ Ｐゴシック" panose="020B0600070205080204" pitchFamily="34" charset="-128"/>
              </a:rPr>
              <a:t>de </a:t>
            </a:r>
            <a:r>
              <a:rPr lang="es-ES_tradnl" altLang="es-ES" dirty="0" err="1">
                <a:ea typeface="ＭＳ Ｐゴシック" panose="020B0600070205080204" pitchFamily="34" charset="-128"/>
              </a:rPr>
              <a:t>losartán</a:t>
            </a:r>
            <a:r>
              <a:rPr lang="es-ES_tradnl" altLang="es-ES" dirty="0">
                <a:ea typeface="ＭＳ Ｐゴシック" panose="020B0600070205080204" pitchFamily="34" charset="-128"/>
              </a:rPr>
              <a:t> e hidroclorotiazida un 56 % (figura derecha) (Vogt et al).</a:t>
            </a:r>
          </a:p>
          <a:p>
            <a:r>
              <a:rPr lang="es-ES_tradnl" altLang="es-ES" dirty="0">
                <a:ea typeface="ＭＳ Ｐゴシック" panose="020B0600070205080204" pitchFamily="34" charset="-128"/>
              </a:rPr>
              <a:t>Por ello, la realización de dieta hiposódica y diuréticos potencian el efecto del bloqueo del SRAA y su efecto antiproteinúrico. Ello es más importante en pacientes que no hacen una dieta hiposódica. </a:t>
            </a:r>
          </a:p>
          <a:p>
            <a:endParaRPr lang="es-ES_tradnl" altLang="es-ES" dirty="0">
              <a:ea typeface="ＭＳ Ｐゴシック" panose="020B0600070205080204" pitchFamily="34" charset="-128"/>
            </a:endParaRPr>
          </a:p>
          <a:p>
            <a:endParaRPr lang="es-ES" altLang="es-ES" dirty="0">
              <a:ea typeface="ＭＳ Ｐゴシック" panose="020B0600070205080204" pitchFamily="34" charset="-128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CDA2-B9D3-DE4D-814C-3A863F8CA43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546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Reducción de peso. </a:t>
            </a:r>
          </a:p>
          <a:p>
            <a:endParaRPr lang="es-ES" sz="1200" dirty="0"/>
          </a:p>
          <a:p>
            <a:r>
              <a:rPr lang="es-ES" sz="1200" dirty="0"/>
              <a:t>Morales. E. </a:t>
            </a:r>
            <a:r>
              <a:rPr lang="de-DE" sz="1200" dirty="0" err="1"/>
              <a:t>Curr</a:t>
            </a:r>
            <a:r>
              <a:rPr lang="de-DE" sz="1200" dirty="0"/>
              <a:t> </a:t>
            </a:r>
            <a:r>
              <a:rPr lang="de-DE" sz="1200" dirty="0" err="1"/>
              <a:t>Hypertens</a:t>
            </a:r>
            <a:r>
              <a:rPr lang="de-DE" sz="1200" dirty="0"/>
              <a:t> Rep. 2012; 14(2): 170-176. </a:t>
            </a:r>
          </a:p>
          <a:p>
            <a:endParaRPr lang="de-DE" sz="1200" dirty="0"/>
          </a:p>
          <a:p>
            <a:r>
              <a:rPr lang="de-DE" sz="1200" dirty="0"/>
              <a:t>Evitar tabaquismo. </a:t>
            </a:r>
          </a:p>
          <a:p>
            <a:endParaRPr lang="de-DE" sz="1200" dirty="0"/>
          </a:p>
          <a:p>
            <a:r>
              <a:rPr lang="de-DE" sz="1200" dirty="0"/>
              <a:t>Cignareli L. </a:t>
            </a:r>
            <a:r>
              <a:rPr lang="es-ES" sz="1200" dirty="0"/>
              <a:t>J </a:t>
            </a:r>
            <a:r>
              <a:rPr lang="es-ES" sz="1200" dirty="0" err="1"/>
              <a:t>Nephrol</a:t>
            </a:r>
            <a:r>
              <a:rPr lang="es-ES" sz="1200" dirty="0"/>
              <a:t>. 2008; 21(2): 180-189.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5A423-0440-9B48-BEC0-E5FCE2BF2F5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9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En la tabla se muestran las características basales de los estudios con iSGLT2 que han tenido un </a:t>
            </a:r>
            <a:r>
              <a:rPr lang="es-ES_tradnl" dirty="0" err="1"/>
              <a:t>end-point</a:t>
            </a:r>
            <a:r>
              <a:rPr lang="es-ES_tradnl" dirty="0"/>
              <a:t> renal primario.</a:t>
            </a:r>
          </a:p>
          <a:p>
            <a:r>
              <a:rPr lang="es-ES_tradnl" dirty="0"/>
              <a:t>Se trata de diferentes poblaciones con diferente riesgo renal y CV.</a:t>
            </a:r>
          </a:p>
          <a:p>
            <a:r>
              <a:rPr lang="es-ES_tradnl" dirty="0"/>
              <a:t>Por lo tanto, no se deben comparar los estudios ya que cada uno ha analizado un tipo diferente de pacientes.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17C9A-5C2A-FD4D-AAD4-7240D37E2891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96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9988" marR="0" lvl="1" indent="-235194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43AC9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estudio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EMPA KIDNEY se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incluyeron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pacientes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diabéticos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no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diabéticos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ERC, con los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FGe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albuminuria que se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diapositiva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un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rango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pacientes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proteinúricos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79988" marR="0" lvl="1" indent="-235194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43AC9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79988" marR="0" lvl="1" indent="-235194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43AC9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eGFR ≥20 to &lt;45 ml/min/1.73 m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or</a:t>
            </a:r>
          </a:p>
          <a:p>
            <a:pPr marL="479988" marR="0" lvl="1" indent="-235194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43AC99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eGFR ≥45 to &lt;90 ml/min/1.73 m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UACR ≥200 mg/g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28177">
              <a:defRPr/>
            </a:pPr>
            <a:fld id="{CD75ED0A-E718-BA45-A87A-A6ACBA5847C0}" type="slidenum">
              <a:rPr lang="en-US" sz="11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28177">
                <a:defRPr/>
              </a:pPr>
              <a:t>16</a:t>
            </a:fld>
            <a:endParaRPr lang="en-US" sz="110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7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En </a:t>
            </a:r>
            <a:r>
              <a:rPr lang="en-US" b="0" dirty="0" err="1"/>
              <a:t>el</a:t>
            </a:r>
            <a:r>
              <a:rPr lang="en-US" b="0" dirty="0"/>
              <a:t> studio DAPA CKD </a:t>
            </a:r>
            <a:r>
              <a:rPr lang="en-US" b="0" dirty="0" err="1"/>
              <a:t>el</a:t>
            </a:r>
            <a:r>
              <a:rPr lang="en-US" b="0" dirty="0"/>
              <a:t> </a:t>
            </a:r>
            <a:r>
              <a:rPr lang="en-US" b="0" dirty="0" err="1"/>
              <a:t>beneficio</a:t>
            </a:r>
            <a:r>
              <a:rPr lang="en-US" b="0" dirty="0"/>
              <a:t> de un iSGLT2 </a:t>
            </a:r>
            <a:r>
              <a:rPr lang="en-US" b="0" dirty="0" err="1"/>
              <a:t>fue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todas</a:t>
            </a:r>
            <a:r>
              <a:rPr lang="en-US" b="0" dirty="0"/>
              <a:t> las </a:t>
            </a:r>
            <a:r>
              <a:rPr lang="en-US" b="0" dirty="0" err="1"/>
              <a:t>etiologías</a:t>
            </a:r>
            <a:r>
              <a:rPr lang="en-US" b="0" dirty="0"/>
              <a:t> (</a:t>
            </a:r>
            <a:r>
              <a:rPr lang="en-US" b="0" dirty="0" err="1"/>
              <a:t>diabéticos</a:t>
            </a:r>
            <a:r>
              <a:rPr lang="en-US" b="0" dirty="0"/>
              <a:t> y no </a:t>
            </a:r>
            <a:r>
              <a:rPr lang="en-US" b="0" dirty="0" err="1"/>
              <a:t>diabéticos</a:t>
            </a:r>
            <a:r>
              <a:rPr lang="en-US" b="0" dirty="0"/>
              <a:t> (</a:t>
            </a:r>
            <a:r>
              <a:rPr lang="en-US" b="0" dirty="0" err="1"/>
              <a:t>nefropatia</a:t>
            </a:r>
            <a:r>
              <a:rPr lang="en-US" b="0" dirty="0"/>
              <a:t> </a:t>
            </a:r>
            <a:r>
              <a:rPr lang="en-US" b="0" dirty="0" err="1"/>
              <a:t>isquemica</a:t>
            </a:r>
            <a:r>
              <a:rPr lang="en-US" b="0" dirty="0"/>
              <a:t> o </a:t>
            </a:r>
            <a:r>
              <a:rPr lang="en-US" b="0" dirty="0" err="1"/>
              <a:t>hipertensiva</a:t>
            </a:r>
            <a:r>
              <a:rPr lang="en-US" b="0" dirty="0"/>
              <a:t>, glomerulonefritis y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nefropatias</a:t>
            </a:r>
            <a:r>
              <a:rPr lang="en-US" b="0" dirty="0"/>
              <a:t> de </a:t>
            </a:r>
            <a:r>
              <a:rPr lang="en-US" b="0" dirty="0" err="1"/>
              <a:t>origen</a:t>
            </a:r>
            <a:r>
              <a:rPr lang="en-US" b="0" dirty="0"/>
              <a:t> no </a:t>
            </a:r>
            <a:r>
              <a:rPr lang="en-US" b="0" dirty="0" err="1"/>
              <a:t>filiado</a:t>
            </a:r>
            <a:r>
              <a:rPr lang="en-US" b="0" dirty="0"/>
              <a:t> o </a:t>
            </a:r>
            <a:r>
              <a:rPr lang="en-US" b="0" dirty="0" err="1"/>
              <a:t>desconocido</a:t>
            </a:r>
            <a:r>
              <a:rPr lang="en-US" b="0" dirty="0"/>
              <a:t>).</a:t>
            </a:r>
          </a:p>
          <a:p>
            <a:pPr marL="0" indent="0">
              <a:buNone/>
            </a:pPr>
            <a:r>
              <a:rPr lang="en-US" b="0" dirty="0"/>
              <a:t>El </a:t>
            </a:r>
            <a:r>
              <a:rPr lang="en-US" b="0" dirty="0" err="1"/>
              <a:t>beneficio</a:t>
            </a:r>
            <a:r>
              <a:rPr lang="en-US" b="0" dirty="0"/>
              <a:t> no se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atribuir</a:t>
            </a:r>
            <a:r>
              <a:rPr lang="en-US" b="0" dirty="0"/>
              <a:t> a </a:t>
            </a:r>
            <a:r>
              <a:rPr lang="en-US" b="0" dirty="0" err="1"/>
              <a:t>pacientes</a:t>
            </a:r>
            <a:r>
              <a:rPr lang="en-US" b="0" dirty="0"/>
              <a:t> con poliquistosis renal o con </a:t>
            </a:r>
            <a:r>
              <a:rPr lang="en-US" b="0" dirty="0" err="1"/>
              <a:t>nefropatía</a:t>
            </a:r>
            <a:r>
              <a:rPr lang="en-US" b="0" dirty="0"/>
              <a:t> </a:t>
            </a:r>
            <a:r>
              <a:rPr lang="en-US" b="0" dirty="0" err="1"/>
              <a:t>lupica</a:t>
            </a:r>
            <a:r>
              <a:rPr lang="en-US" b="0" dirty="0"/>
              <a:t> </a:t>
            </a:r>
            <a:r>
              <a:rPr lang="en-US" b="0" dirty="0" err="1"/>
              <a:t>porque</a:t>
            </a:r>
            <a:r>
              <a:rPr lang="en-US" b="0" dirty="0"/>
              <a:t> se </a:t>
            </a:r>
            <a:r>
              <a:rPr lang="en-US" b="0" dirty="0" err="1"/>
              <a:t>excluyeron</a:t>
            </a:r>
            <a:r>
              <a:rPr lang="en-US" b="0" dirty="0"/>
              <a:t> del studio.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Referencias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Wheeler DC, Stefansson BV, Correa-Rotter R, et al. </a:t>
            </a:r>
            <a:r>
              <a:rPr lang="en-GB" dirty="0"/>
              <a:t>Effects of dapagliflozin on kidney function, cardiovascular events and all-cause mortality according to cause of kidney disease in the DAPA-CKD trial</a:t>
            </a:r>
            <a:r>
              <a:rPr lang="en-US" dirty="0">
                <a:ea typeface="+mn-lt"/>
                <a:cs typeface="+mn-lt"/>
              </a:rPr>
              <a:t> [presentation]. Presented at:</a:t>
            </a:r>
            <a:r>
              <a:rPr lang="en-US" dirty="0"/>
              <a:t> American Society of Nephrology – Kidney Week 2020; October 22 - October 25, 2020.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6A50489-D6F1-E93F-115D-AFBB2375D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12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48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74FEC-8383-CAE8-1F77-749717325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75802-8CF5-09AA-D406-B1954374A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22BB0-4348-87B3-D7F5-9A1BC4F4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DAC4-9D92-9F4E-984B-CFCC2855353B}" type="datetimeFigureOut">
              <a:rPr lang="es-ES_tradnl" smtClean="0"/>
              <a:t>21/09/2023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91FDE-72B4-20A2-EA6D-273D1C22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F9EE1-CBAA-0847-EECA-95232D89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0C02-6A7F-1549-8048-07B8CF42F6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594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3BA-89AD-4B2C-8B24-DE3113396BD3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389120"/>
            <a:ext cx="7543800" cy="754380"/>
          </a:xfrm>
        </p:spPr>
        <p:txBody>
          <a:bodyPr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46" indent="0">
              <a:spcBef>
                <a:spcPts val="225"/>
              </a:spcBef>
              <a:buNone/>
              <a:defRPr sz="750"/>
            </a:lvl2pPr>
            <a:lvl3pPr marL="342892" indent="0">
              <a:spcBef>
                <a:spcPts val="225"/>
              </a:spcBef>
              <a:buNone/>
              <a:defRPr sz="750"/>
            </a:lvl3pPr>
            <a:lvl4pPr marL="514337" indent="0">
              <a:spcBef>
                <a:spcPts val="225"/>
              </a:spcBef>
              <a:buNone/>
              <a:defRPr sz="750"/>
            </a:lvl4pPr>
            <a:lvl5pPr marL="685783" indent="0">
              <a:spcBef>
                <a:spcPts val="225"/>
              </a:spcBef>
              <a:buNone/>
              <a:defRPr sz="750"/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5786594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29201"/>
            <a:ext cx="8003286" cy="76477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954D74-3C07-4BE4-AB01-4BDA8823C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0545"/>
            <a:ext cx="8003286" cy="458605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A63B8F0-7442-49E7-ACD7-3206E333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004AD1-1E40-4EA3-8728-D80541F9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9C91-ACFE-114C-8BD6-64D3D1F7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27956"/>
            <a:ext cx="8003286" cy="76477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6CCE5C1-F59D-4CB2-9068-B9547F1D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346C9-18C7-4811-A257-C83685F4B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16" y="1080000"/>
            <a:ext cx="3996000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3891" y="1080000"/>
            <a:ext cx="3996000" cy="324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05E90F-941D-2340-857D-B076061D57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5" dirty="0">
              <a:solidFill>
                <a:srgbClr val="53585A"/>
              </a:solidFill>
              <a:latin typeface="Arial" panose="020B0604020202020204"/>
              <a:ea typeface="MS PGothic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A0F59B-759E-BC45-9C24-DA6F6AD17C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4571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F8E309-D608-654D-B811-6A2C46C88181}" type="slidenum">
              <a:rPr lang="en-US" sz="675" smtClean="0">
                <a:solidFill>
                  <a:srgbClr val="66B512"/>
                </a:solidFill>
                <a:latin typeface="Arial" panose="020B0604020202020204"/>
                <a:ea typeface="MS PGothic" charset="0"/>
              </a:rPr>
              <a:pPr defTabSz="45717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675" dirty="0">
              <a:solidFill>
                <a:srgbClr val="66B512"/>
              </a:solidFill>
              <a:latin typeface="Arial" panose="020B0604020202020204"/>
              <a:ea typeface="MS PGothic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7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9">
          <p15:clr>
            <a:srgbClr val="FBAE40"/>
          </p15:clr>
        </p15:guide>
        <p15:guide id="3" pos="5449">
          <p15:clr>
            <a:srgbClr val="FBAE40"/>
          </p15:clr>
        </p15:guide>
        <p15:guide id="4" pos="4513">
          <p15:clr>
            <a:srgbClr val="FBAE40"/>
          </p15:clr>
        </p15:guide>
        <p15:guide id="5" pos="2931">
          <p15:clr>
            <a:srgbClr val="FBAE40"/>
          </p15:clr>
        </p15:guide>
        <p15:guide id="6" pos="28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A78A-470B-8845-B276-CBD3D521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200150"/>
            <a:ext cx="6858000" cy="14323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BAB40-075F-8340-BBFA-CBE169E47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408" y="2701529"/>
            <a:ext cx="6858000" cy="901433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91278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9EACC-ACF7-4FC7-93F2-9ED087C636BF}"/>
              </a:ext>
            </a:extLst>
          </p:cNvPr>
          <p:cNvSpPr/>
          <p:nvPr userDrawn="1"/>
        </p:nvSpPr>
        <p:spPr>
          <a:xfrm>
            <a:off x="992778" y="737558"/>
            <a:ext cx="1006394" cy="39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B8784D-C391-4117-9826-A994EA0F2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9" y="3606440"/>
            <a:ext cx="6872573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FD4890-D132-4469-B1F7-903DED567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28500"/>
          <a:stretch/>
        </p:blipFill>
        <p:spPr>
          <a:xfrm>
            <a:off x="6443091" y="2017537"/>
            <a:ext cx="2700909" cy="3125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5C0F1-DA38-4CD7-A93E-A86C196A7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16" y="4702411"/>
            <a:ext cx="443998" cy="241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D9EF56-5EB1-4C75-B47D-75FAF9C61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6" y="4706569"/>
            <a:ext cx="776743" cy="2352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4EBE51-5455-4109-94D3-6664683F7ED8}"/>
              </a:ext>
            </a:extLst>
          </p:cNvPr>
          <p:cNvCxnSpPr>
            <a:cxnSpLocks/>
          </p:cNvCxnSpPr>
          <p:nvPr userDrawn="1"/>
        </p:nvCxnSpPr>
        <p:spPr>
          <a:xfrm>
            <a:off x="0" y="4614241"/>
            <a:ext cx="9144000" cy="0"/>
          </a:xfrm>
          <a:prstGeom prst="line">
            <a:avLst/>
          </a:prstGeom>
          <a:ln>
            <a:solidFill>
              <a:srgbClr val="515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1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A78A-470B-8845-B276-CBD3D521F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200150"/>
            <a:ext cx="6858000" cy="14323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BAB40-075F-8340-BBFA-CBE169E47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408" y="2701528"/>
            <a:ext cx="6858000" cy="1241822"/>
          </a:xfrm>
        </p:spPr>
        <p:txBody>
          <a:bodyPr>
            <a:noAutofit/>
          </a:bodyPr>
          <a:lstStyle>
            <a:lvl1pPr marL="0" indent="0" algn="l">
              <a:buNone/>
              <a:defRPr sz="2100" b="1">
                <a:solidFill>
                  <a:srgbClr val="91278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4ABB2E-9AC1-432E-B37E-301BD69E0FCE}"/>
              </a:ext>
            </a:extLst>
          </p:cNvPr>
          <p:cNvSpPr/>
          <p:nvPr userDrawn="1"/>
        </p:nvSpPr>
        <p:spPr>
          <a:xfrm>
            <a:off x="992778" y="737558"/>
            <a:ext cx="1006394" cy="39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5FD54C-0781-43CC-8F14-226C64551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B6AED-8C7A-4DE9-BB86-BD7150C2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0" t="28500"/>
          <a:stretch/>
        </p:blipFill>
        <p:spPr>
          <a:xfrm>
            <a:off x="6443091" y="2017537"/>
            <a:ext cx="2700909" cy="31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70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1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1204"/>
            <a:ext cx="8003286" cy="2964824"/>
          </a:xfrm>
        </p:spPr>
        <p:txBody>
          <a:bodyPr/>
          <a:lstStyle>
            <a:lvl1pPr marL="177796" indent="-177796">
              <a:defRPr>
                <a:solidFill>
                  <a:schemeClr val="tx2"/>
                </a:solidFill>
              </a:defRPr>
            </a:lvl1pPr>
            <a:lvl2pPr marL="450839" indent="-273044">
              <a:defRPr sz="1800">
                <a:solidFill>
                  <a:schemeClr val="tx2"/>
                </a:solidFill>
              </a:defRPr>
            </a:lvl2pPr>
            <a:lvl3pPr marL="628634" indent="-177796">
              <a:defRPr>
                <a:solidFill>
                  <a:schemeClr val="tx2"/>
                </a:solidFill>
              </a:defRPr>
            </a:lvl3pPr>
            <a:lvl4pPr marL="895328" indent="-266693">
              <a:defRPr>
                <a:solidFill>
                  <a:schemeClr val="tx2"/>
                </a:solidFill>
              </a:defRPr>
            </a:lvl4pPr>
            <a:lvl5pPr marL="1079473" indent="-18414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400"/>
            <a:ext cx="8003286" cy="768096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954D74-3C07-4BE4-AB01-4BDA8823C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0545"/>
            <a:ext cx="8003286" cy="458605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B15E15C-4A02-4352-88D0-3B5297A6B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88590-BD06-402A-814E-A1B0C3C7C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9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561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CD7F-033B-D241-B61B-15A9AC70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5" y="124689"/>
            <a:ext cx="8003286" cy="7680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0CA9-06F6-D64B-83F0-53FFB22B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1028700"/>
            <a:ext cx="8001004" cy="343825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450900" indent="-2727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chemeClr val="accent2"/>
              </a:buClr>
              <a:defRPr/>
            </a:lvl3pPr>
            <a:lvl4pPr marL="896400" indent="-267300">
              <a:buClr>
                <a:schemeClr val="accent2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9D9D13A-61A0-473E-AC92-D674805E4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A0BABF-2430-4951-ACCE-C28BCF9C2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4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29201"/>
            <a:ext cx="8003286" cy="76477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954D74-3C07-4BE4-AB01-4BDA8823C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0545"/>
            <a:ext cx="8003286" cy="458605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A63B8F0-7442-49E7-ACD7-3206E333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004AD1-1E40-4EA3-8728-D80541F9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42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9C91-ACFE-114C-8BD6-64D3D1F7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27956"/>
            <a:ext cx="8003286" cy="76477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6CCE5C1-F59D-4CB2-9068-B9547F1D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346C9-18C7-4811-A257-C83685F4B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76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AD4A6C9-F7CF-4952-A21C-F4277E8668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1242" y="1033222"/>
            <a:ext cx="3831530" cy="332922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61FB7B71-EE75-4B69-B7BB-1D4DDC6897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9487" y="1033222"/>
            <a:ext cx="3831530" cy="332922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459486" y="123444"/>
            <a:ext cx="8003286" cy="76809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83DC446-A822-403A-89CE-D64991D81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23A24B-2638-4B54-8D9F-0BF9857B3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5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616513-6C02-46AC-BAC3-4160547A1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487" y="1000545"/>
            <a:ext cx="3830436" cy="458605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199" y="122400"/>
            <a:ext cx="8003286" cy="76809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572D1CA-4F1E-4F49-B3B0-50CD74251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8056" y="1000545"/>
            <a:ext cx="3833622" cy="458605"/>
          </a:xfrm>
        </p:spPr>
        <p:txBody>
          <a:bodyPr/>
          <a:lstStyle>
            <a:lvl1pPr marL="0" indent="0">
              <a:buNone/>
              <a:defRPr b="1">
                <a:solidFill>
                  <a:srgbClr val="91278F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AD640246-5EFC-41F2-B4C9-9291006652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6300" y="1468675"/>
            <a:ext cx="3833622" cy="290330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EF73570-F19A-404D-864A-1CB504092A6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7581" y="1468674"/>
            <a:ext cx="3833622" cy="290330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95FCD02-1E95-4657-816E-B229AB82E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7815E3-863C-4A92-B29B-D99CDAB5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57200" y="1028700"/>
            <a:ext cx="8003286" cy="315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457199" y="122400"/>
            <a:ext cx="8003286" cy="76809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5422E2F-F973-4CF4-ACF3-14DE74A0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8CFD61-B563-47B7-B95B-84B732185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4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3FA6444-B07E-47FF-92CF-3A6D74A1E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756466-E970-43A9-9523-B5F815E77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8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66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26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3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0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21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01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22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7BA7-C4D8-DE41-A850-6621EA642C17}" type="datetimeFigureOut">
              <a:rPr lang="es-ES" smtClean="0"/>
              <a:t>21/09/2023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20F0-57C1-1541-B31E-18B33F5A4F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1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D42C0-8672-7240-B3E9-38923A19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037226"/>
            <a:ext cx="8001004" cy="333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1231B8-417D-224B-A601-BE0A0C04E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346" y="4767298"/>
            <a:ext cx="311743" cy="206829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B687C26E-76E8-F74A-ABD7-29242BE2C25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CA8B776-8AD0-CE49-AE1B-EF3D608F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24689"/>
            <a:ext cx="8001004" cy="7647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C45AD3-073A-468C-A520-2853ABA8A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345" y="4466951"/>
            <a:ext cx="8041145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94B16-7A92-47A8-9C2B-E0C11413085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35125" y="3057257"/>
            <a:ext cx="3708875" cy="20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498BC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8200" indent="-1782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1pPr>
      <a:lvl2pPr marL="450900" indent="-2727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‒"/>
        <a:defRPr sz="18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2pPr>
      <a:lvl3pPr marL="629100" indent="-1782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3pPr>
      <a:lvl4pPr marL="896400" indent="-2673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‒"/>
        <a:defRPr sz="135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4pPr>
      <a:lvl5pPr marL="1080000" indent="-183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rgbClr val="51515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B1DA68DB-D13E-3DEC-4840-AB5621D1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D29B42E-DEC3-CE36-B304-4C9E4E28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6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Escala de tiempo&#10;&#10;Descripción generada automáticamente">
            <a:extLst>
              <a:ext uri="{FF2B5EF4-FFF2-40B4-BE49-F238E27FC236}">
                <a16:creationId xmlns:a16="http://schemas.microsoft.com/office/drawing/2014/main" id="{1A0B9737-0DE0-D71F-19F7-815F11DB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0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BFE1F1A1-B133-1D48-8170-80E7CF3F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7956043-A446-45C0-6C9C-8FF545E8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C1707D13-94E8-7F16-70EE-B66C0A5B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8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&#10;&#10;Descripción generada automáticamente">
            <a:extLst>
              <a:ext uri="{FF2B5EF4-FFF2-40B4-BE49-F238E27FC236}">
                <a16:creationId xmlns:a16="http://schemas.microsoft.com/office/drawing/2014/main" id="{904E833C-37F1-C205-F95E-BC634565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79D97B38-5FBD-7D81-7CE0-3930C9F7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76C228E3-6809-D7B0-515F-DB6D31C7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7190"/>
      </p:ext>
    </p:extLst>
  </p:cSld>
  <p:clrMapOvr>
    <a:masterClrMapping/>
  </p:clrMapOvr>
  <p:transition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92FEE1F7-E909-498C-25C9-9D653B3D5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E6E9361-2827-DEE3-DA9E-944DEF73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D33D0CA-04C4-418E-9EE0-6A08C4AE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Tabla&#10;&#10;Descripción generada automáticamente">
            <a:extLst>
              <a:ext uri="{FF2B5EF4-FFF2-40B4-BE49-F238E27FC236}">
                <a16:creationId xmlns:a16="http://schemas.microsoft.com/office/drawing/2014/main" id="{A381D580-7155-0362-4CBF-3F25ABC5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4FF8E029-C1D0-EE0E-D837-87AA210B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abla&#10;&#10;Descripción generada automáticamente">
            <a:extLst>
              <a:ext uri="{FF2B5EF4-FFF2-40B4-BE49-F238E27FC236}">
                <a16:creationId xmlns:a16="http://schemas.microsoft.com/office/drawing/2014/main" id="{355B42A9-CC03-F73C-C2CE-34279D8F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84DBAD6-F37C-BFD7-2985-CA08426C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1CEE090-EEC1-3DAD-C0DD-C4DDA103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D8FC39E-D3EB-ACF9-BCCB-C62E0EA5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0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abla&#10;&#10;Descripción generada automáticamente con confianza media">
            <a:extLst>
              <a:ext uri="{FF2B5EF4-FFF2-40B4-BE49-F238E27FC236}">
                <a16:creationId xmlns:a16="http://schemas.microsoft.com/office/drawing/2014/main" id="{2EE84A85-A67D-EA81-758F-AF7229E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1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02BC41B-D925-1A1A-1EB7-3C00A7BE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BA103245-41BE-A605-6E61-6547115D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5ACB2F6-AFCB-8FD5-3DF4-182660723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66488DF-357D-BE60-B130-423425277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D18C86E7-C5E2-1DFC-077C-EC37ECCF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0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1FC8E5-7F28-C36B-D726-AE938D9D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8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Gráfico de barras&#10;&#10;Descripción generada automáticamente">
            <a:extLst>
              <a:ext uri="{FF2B5EF4-FFF2-40B4-BE49-F238E27FC236}">
                <a16:creationId xmlns:a16="http://schemas.microsoft.com/office/drawing/2014/main" id="{2A369402-DD56-E62D-848B-C17A2042A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89C0BA1-3D84-6174-6AAA-C3CD1637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6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751DE23-0BD8-456F-1629-241B3DE9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F005FD4-668A-6388-8ECB-C7B6CAAD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0028AC98-E37B-4516-AEB4-63A98375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681FBC9-4EC2-8B99-9A7F-E1AF767F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FB3AA8F-8934-EC02-4C1A-2C54C1C3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E6EF6933-8938-179C-7DD9-BB8F8B520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B973550-3063-4B28-7190-C356FD20D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0407 Alliance medical portfolio 0e">
  <a:themeElements>
    <a:clrScheme name="Custom 18">
      <a:dk1>
        <a:srgbClr val="515151"/>
      </a:dk1>
      <a:lt1>
        <a:srgbClr val="FFFFFF"/>
      </a:lt1>
      <a:dk2>
        <a:srgbClr val="515151"/>
      </a:dk2>
      <a:lt2>
        <a:srgbClr val="FFFFFF"/>
      </a:lt2>
      <a:accent1>
        <a:srgbClr val="498BC9"/>
      </a:accent1>
      <a:accent2>
        <a:srgbClr val="8F3089"/>
      </a:accent2>
      <a:accent3>
        <a:srgbClr val="EE245C"/>
      </a:accent3>
      <a:accent4>
        <a:srgbClr val="002C71"/>
      </a:accent4>
      <a:accent5>
        <a:srgbClr val="515151"/>
      </a:accent5>
      <a:accent6>
        <a:srgbClr val="FF9933"/>
      </a:accent6>
      <a:hlink>
        <a:srgbClr val="498BC9"/>
      </a:hlink>
      <a:folHlink>
        <a:srgbClr val="90268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20407 EMPA Template - NO LOGO 0e" id="{9947972E-977C-4548-99B5-32AEFC162763}" vid="{1C5AED82-A0E0-4F36-89A5-12CB5A032CF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1DCAD59C4954F86785FA0975DCE14" ma:contentTypeVersion="4" ma:contentTypeDescription="Create a new document." ma:contentTypeScope="" ma:versionID="6ab39ff56103d29f2c2706699fb3e0c6">
  <xsd:schema xmlns:xsd="http://www.w3.org/2001/XMLSchema" xmlns:xs="http://www.w3.org/2001/XMLSchema" xmlns:p="http://schemas.microsoft.com/office/2006/metadata/properties" xmlns:ns2="89c62f3c-5771-4ae2-8526-b497538eab10" xmlns:ns3="6759a273-4903-4ee7-9ca9-244c0c48284e" targetNamespace="http://schemas.microsoft.com/office/2006/metadata/properties" ma:root="true" ma:fieldsID="75b339397ba2942fd478ad5bb1675aec" ns2:_="" ns3:_="">
    <xsd:import namespace="89c62f3c-5771-4ae2-8526-b497538eab10"/>
    <xsd:import namespace="6759a273-4903-4ee7-9ca9-244c0c482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62f3c-5771-4ae2-8526-b497538ea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a273-4903-4ee7-9ca9-244c0c4828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E7791-C04F-4C61-A969-7809B58117F1}">
  <ds:schemaRefs>
    <ds:schemaRef ds:uri="6759a273-4903-4ee7-9ca9-244c0c48284e"/>
    <ds:schemaRef ds:uri="89c62f3c-5771-4ae2-8526-b497538eab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A43974-6ADE-4FFE-90F9-990C961C62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9c62f3c-5771-4ae2-8526-b497538eab10"/>
    <ds:schemaRef ds:uri="http://purl.org/dc/elements/1.1/"/>
    <ds:schemaRef ds:uri="http://schemas.microsoft.com/office/2006/metadata/properties"/>
    <ds:schemaRef ds:uri="http://schemas.microsoft.com/office/infopath/2007/PartnerControls"/>
    <ds:schemaRef ds:uri="6759a273-4903-4ee7-9ca9-244c0c4828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E0325B-44DB-4087-B13F-CB8289262E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f8af86-ee95-4718-bd0d-375b37366c83}" enabled="0" method="" siteId="{e1f8af86-ee95-4718-bd0d-375b37366c8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2321</Words>
  <Application>Microsoft Office PowerPoint</Application>
  <PresentationFormat>Presentación en pantalla (16:9)</PresentationFormat>
  <Paragraphs>92</Paragraphs>
  <Slides>34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BlinkMacSystemFont</vt:lpstr>
      <vt:lpstr>Calibri</vt:lpstr>
      <vt:lpstr>Calibri Light</vt:lpstr>
      <vt:lpstr>Century Gothic</vt:lpstr>
      <vt:lpstr>Tema de Office</vt:lpstr>
      <vt:lpstr>220407 Alliance medical portfolio 0e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Agnes Lllinas</dc:creator>
  <cp:lastModifiedBy>Patricia Galindo</cp:lastModifiedBy>
  <cp:revision>323</cp:revision>
  <dcterms:created xsi:type="dcterms:W3CDTF">2022-05-27T12:36:10Z</dcterms:created>
  <dcterms:modified xsi:type="dcterms:W3CDTF">2023-09-21T08:24:41Z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0x0101006351DCAD59C4954F86785FA0975DCE14</vt:lpwstr>
  </property>
</Properties>
</file>