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56" r:id="rId5"/>
    <p:sldId id="2134806377" r:id="rId6"/>
    <p:sldId id="260" r:id="rId7"/>
    <p:sldId id="261" r:id="rId8"/>
    <p:sldId id="262" r:id="rId9"/>
    <p:sldId id="257" r:id="rId10"/>
    <p:sldId id="263" r:id="rId11"/>
    <p:sldId id="264" r:id="rId12"/>
    <p:sldId id="265" r:id="rId13"/>
    <p:sldId id="1881839727" r:id="rId14"/>
    <p:sldId id="2147473542" r:id="rId15"/>
    <p:sldId id="2147473536" r:id="rId16"/>
    <p:sldId id="2134806385" r:id="rId17"/>
    <p:sldId id="2147473549" r:id="rId18"/>
    <p:sldId id="2147473546" r:id="rId19"/>
    <p:sldId id="2147473550" r:id="rId20"/>
    <p:sldId id="2147473548" r:id="rId21"/>
    <p:sldId id="2145707406" r:id="rId22"/>
    <p:sldId id="2134805956" r:id="rId23"/>
    <p:sldId id="2147473551" r:id="rId24"/>
    <p:sldId id="2147473553" r:id="rId25"/>
    <p:sldId id="2147375427" r:id="rId26"/>
    <p:sldId id="2145707390" r:id="rId27"/>
    <p:sldId id="2145707391" r:id="rId28"/>
    <p:sldId id="2147473554" r:id="rId29"/>
    <p:sldId id="2147473555" r:id="rId30"/>
    <p:sldId id="2147473556" r:id="rId31"/>
    <p:sldId id="2134806438" r:id="rId32"/>
    <p:sldId id="2147473561" r:id="rId33"/>
    <p:sldId id="2134806183" r:id="rId34"/>
    <p:sldId id="25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enez,Natalia (HP Med Affairs) BI-ES-M" initials="J(MABEM" lastIdx="11" clrIdx="0">
    <p:extLst>
      <p:ext uri="{19B8F6BF-5375-455C-9EA6-DF929625EA0E}">
        <p15:presenceInfo xmlns:p15="http://schemas.microsoft.com/office/powerpoint/2012/main" userId="S::natalia.jimenez@boehringer-ingelheim.com::c34c0148-c0ad-4e2d-bd4c-9b9c6bd424bf" providerId="AD"/>
      </p:ext>
    </p:extLst>
  </p:cmAuthor>
  <p:cmAuthor id="2" name="Angel Trueba" initials="AT" lastIdx="3" clrIdx="1">
    <p:extLst>
      <p:ext uri="{19B8F6BF-5375-455C-9EA6-DF929625EA0E}">
        <p15:presenceInfo xmlns:p15="http://schemas.microsoft.com/office/powerpoint/2012/main" userId="S::trueba_angel@lilly.com::845e6cf6-cbb5-4a60-a993-7e67db02303b" providerId="AD"/>
      </p:ext>
    </p:extLst>
  </p:cmAuthor>
  <p:cmAuthor id="3" name="Angel Trueba" initials="AT [2]" lastIdx="4" clrIdx="2">
    <p:extLst>
      <p:ext uri="{19B8F6BF-5375-455C-9EA6-DF929625EA0E}">
        <p15:presenceInfo xmlns:p15="http://schemas.microsoft.com/office/powerpoint/2012/main" userId="S::trueba_angel_lilly.com#ext#@boehringer.onmicrosoft.com::a0e931ba-2833-4fce-9f21-478cb51111c6" providerId="AD"/>
      </p:ext>
    </p:extLst>
  </p:cmAuthor>
  <p:cmAuthor id="4" name="Patricia Galindo" initials="PG" lastIdx="22" clrIdx="3">
    <p:extLst>
      <p:ext uri="{19B8F6BF-5375-455C-9EA6-DF929625EA0E}">
        <p15:presenceInfo xmlns:p15="http://schemas.microsoft.com/office/powerpoint/2012/main" userId="S::patricia.galindo@gruposaned.com::98788cea-9b2d-4023-9b64-43c6e40044f1" providerId="AD"/>
      </p:ext>
    </p:extLst>
  </p:cmAuthor>
  <p:cmAuthor id="5" name="Jose Luis Gorriz" initials="JG" lastIdx="9" clrIdx="4">
    <p:extLst>
      <p:ext uri="{19B8F6BF-5375-455C-9EA6-DF929625EA0E}">
        <p15:presenceInfo xmlns:p15="http://schemas.microsoft.com/office/powerpoint/2012/main" userId="8a28f7394842154e" providerId="Windows Live"/>
      </p:ext>
    </p:extLst>
  </p:cmAuthor>
  <p:cmAuthor id="6" name="Usuario invitado" initials="Ui" lastIdx="4" clrIdx="5">
    <p:extLst>
      <p:ext uri="{19B8F6BF-5375-455C-9EA6-DF929625EA0E}">
        <p15:presenceInfo xmlns:p15="http://schemas.microsoft.com/office/powerpoint/2012/main" userId="S::urn:spo:anon#177c3b339151f54abeb59afe9e06ec632778e3d91488213b14ec7dc7cb141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825"/>
    <a:srgbClr val="E9EBF6"/>
    <a:srgbClr val="37237A"/>
    <a:srgbClr val="02FF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7CC43-DEE4-4E96-9E1E-2BD1BFF24946}" v="34" dt="2023-09-21T08:40:22.782"/>
    <p1510:client id="{F6190230-1CB0-4E88-8CD8-F094BC2E5507}" v="1" dt="2023-09-20T10:16:52.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8"/>
    <p:restoredTop sz="72881" autoAdjust="0"/>
  </p:normalViewPr>
  <p:slideViewPr>
    <p:cSldViewPr snapToGrid="0">
      <p:cViewPr varScale="1">
        <p:scale>
          <a:sx n="101" d="100"/>
          <a:sy n="101"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Galindo" userId="98788cea-9b2d-4023-9b64-43c6e40044f1" providerId="ADAL" clId="{278C3EAE-A16A-4156-AE1E-A06BAC31A006}"/>
    <pc:docChg chg="undo custSel addSld delSld modSld sldOrd">
      <pc:chgData name="Patricia Galindo" userId="98788cea-9b2d-4023-9b64-43c6e40044f1" providerId="ADAL" clId="{278C3EAE-A16A-4156-AE1E-A06BAC31A006}" dt="2023-08-31T11:45:36.512" v="607" actId="47"/>
      <pc:docMkLst>
        <pc:docMk/>
      </pc:docMkLst>
      <pc:sldChg chg="modSp mod">
        <pc:chgData name="Patricia Galindo" userId="98788cea-9b2d-4023-9b64-43c6e40044f1" providerId="ADAL" clId="{278C3EAE-A16A-4156-AE1E-A06BAC31A006}" dt="2023-08-29T08:19:28.568" v="1" actId="1076"/>
        <pc:sldMkLst>
          <pc:docMk/>
          <pc:sldMk cId="379930118" sldId="262"/>
        </pc:sldMkLst>
        <pc:cxnChg chg="mod">
          <ac:chgData name="Patricia Galindo" userId="98788cea-9b2d-4023-9b64-43c6e40044f1" providerId="ADAL" clId="{278C3EAE-A16A-4156-AE1E-A06BAC31A006}" dt="2023-08-29T08:19:28.568" v="1" actId="1076"/>
          <ac:cxnSpMkLst>
            <pc:docMk/>
            <pc:sldMk cId="379930118" sldId="262"/>
            <ac:cxnSpMk id="2" creationId="{7CD72A5C-B3F0-EFDB-B6F6-0087C5F0DD6A}"/>
          </ac:cxnSpMkLst>
        </pc:cxnChg>
      </pc:sldChg>
      <pc:sldChg chg="modNotesTx">
        <pc:chgData name="Patricia Galindo" userId="98788cea-9b2d-4023-9b64-43c6e40044f1" providerId="ADAL" clId="{278C3EAE-A16A-4156-AE1E-A06BAC31A006}" dt="2023-08-30T12:00:24.118" v="502" actId="6549"/>
        <pc:sldMkLst>
          <pc:docMk/>
          <pc:sldMk cId="3731993907" sldId="263"/>
        </pc:sldMkLst>
      </pc:sldChg>
      <pc:sldChg chg="modNotesTx">
        <pc:chgData name="Patricia Galindo" userId="98788cea-9b2d-4023-9b64-43c6e40044f1" providerId="ADAL" clId="{278C3EAE-A16A-4156-AE1E-A06BAC31A006}" dt="2023-08-30T12:01:35.602" v="503" actId="33524"/>
        <pc:sldMkLst>
          <pc:docMk/>
          <pc:sldMk cId="1031362895" sldId="264"/>
        </pc:sldMkLst>
      </pc:sldChg>
      <pc:sldChg chg="modNotesTx">
        <pc:chgData name="Patricia Galindo" userId="98788cea-9b2d-4023-9b64-43c6e40044f1" providerId="ADAL" clId="{278C3EAE-A16A-4156-AE1E-A06BAC31A006}" dt="2023-08-30T12:03:08.758" v="508" actId="20577"/>
        <pc:sldMkLst>
          <pc:docMk/>
          <pc:sldMk cId="2050951343" sldId="1881839727"/>
        </pc:sldMkLst>
      </pc:sldChg>
      <pc:sldChg chg="modSp mod">
        <pc:chgData name="Patricia Galindo" userId="98788cea-9b2d-4023-9b64-43c6e40044f1" providerId="ADAL" clId="{278C3EAE-A16A-4156-AE1E-A06BAC31A006}" dt="2023-08-30T12:20:19.297" v="573" actId="20577"/>
        <pc:sldMkLst>
          <pc:docMk/>
          <pc:sldMk cId="3826870625" sldId="2134806183"/>
        </pc:sldMkLst>
        <pc:spChg chg="mod">
          <ac:chgData name="Patricia Galindo" userId="98788cea-9b2d-4023-9b64-43c6e40044f1" providerId="ADAL" clId="{278C3EAE-A16A-4156-AE1E-A06BAC31A006}" dt="2023-08-30T12:20:19.297" v="573" actId="20577"/>
          <ac:spMkLst>
            <pc:docMk/>
            <pc:sldMk cId="3826870625" sldId="2134806183"/>
            <ac:spMk id="7" creationId="{92337315-3E03-0B5C-5EAF-6B7DE7F8DA4B}"/>
          </ac:spMkLst>
        </pc:spChg>
      </pc:sldChg>
      <pc:sldChg chg="modNotesTx">
        <pc:chgData name="Patricia Galindo" userId="98788cea-9b2d-4023-9b64-43c6e40044f1" providerId="ADAL" clId="{278C3EAE-A16A-4156-AE1E-A06BAC31A006}" dt="2023-08-30T12:19:45.623" v="567"/>
        <pc:sldMkLst>
          <pc:docMk/>
          <pc:sldMk cId="2922407450" sldId="2134806438"/>
        </pc:sldMkLst>
      </pc:sldChg>
      <pc:sldChg chg="modNotesTx">
        <pc:chgData name="Patricia Galindo" userId="98788cea-9b2d-4023-9b64-43c6e40044f1" providerId="ADAL" clId="{278C3EAE-A16A-4156-AE1E-A06BAC31A006}" dt="2023-08-30T12:17:15.606" v="530" actId="313"/>
        <pc:sldMkLst>
          <pc:docMk/>
          <pc:sldMk cId="1306498727" sldId="2147473536"/>
        </pc:sldMkLst>
      </pc:sldChg>
      <pc:sldChg chg="modSp mod modNotesTx">
        <pc:chgData name="Patricia Galindo" userId="98788cea-9b2d-4023-9b64-43c6e40044f1" providerId="ADAL" clId="{278C3EAE-A16A-4156-AE1E-A06BAC31A006}" dt="2023-08-30T12:03:32.631" v="514" actId="20577"/>
        <pc:sldMkLst>
          <pc:docMk/>
          <pc:sldMk cId="422070089" sldId="2147473542"/>
        </pc:sldMkLst>
        <pc:spChg chg="mod">
          <ac:chgData name="Patricia Galindo" userId="98788cea-9b2d-4023-9b64-43c6e40044f1" providerId="ADAL" clId="{278C3EAE-A16A-4156-AE1E-A06BAC31A006}" dt="2023-08-29T08:20:41.479" v="3" actId="2711"/>
          <ac:spMkLst>
            <pc:docMk/>
            <pc:sldMk cId="422070089" sldId="2147473542"/>
            <ac:spMk id="12" creationId="{2B2888EA-7606-6741-BECF-265A2D94701B}"/>
          </ac:spMkLst>
        </pc:spChg>
      </pc:sldChg>
      <pc:sldChg chg="modNotesTx">
        <pc:chgData name="Patricia Galindo" userId="98788cea-9b2d-4023-9b64-43c6e40044f1" providerId="ADAL" clId="{278C3EAE-A16A-4156-AE1E-A06BAC31A006}" dt="2023-08-30T12:17:32.619" v="531" actId="20577"/>
        <pc:sldMkLst>
          <pc:docMk/>
          <pc:sldMk cId="2424822863" sldId="2147473550"/>
        </pc:sldMkLst>
      </pc:sldChg>
      <pc:sldChg chg="addSp delSp modSp mod modNotesTx">
        <pc:chgData name="Patricia Galindo" userId="98788cea-9b2d-4023-9b64-43c6e40044f1" providerId="ADAL" clId="{278C3EAE-A16A-4156-AE1E-A06BAC31A006}" dt="2023-08-30T12:18:26.154" v="554" actId="20577"/>
        <pc:sldMkLst>
          <pc:docMk/>
          <pc:sldMk cId="2215207869" sldId="2147473551"/>
        </pc:sldMkLst>
        <pc:spChg chg="mod">
          <ac:chgData name="Patricia Galindo" userId="98788cea-9b2d-4023-9b64-43c6e40044f1" providerId="ADAL" clId="{278C3EAE-A16A-4156-AE1E-A06BAC31A006}" dt="2023-08-29T09:54:29.929" v="7" actId="2711"/>
          <ac:spMkLst>
            <pc:docMk/>
            <pc:sldMk cId="2215207869" sldId="2147473551"/>
            <ac:spMk id="6" creationId="{BC08AD55-FD98-6644-9D41-DA624C87F00A}"/>
          </ac:spMkLst>
        </pc:spChg>
        <pc:cxnChg chg="add del mod">
          <ac:chgData name="Patricia Galindo" userId="98788cea-9b2d-4023-9b64-43c6e40044f1" providerId="ADAL" clId="{278C3EAE-A16A-4156-AE1E-A06BAC31A006}" dt="2023-08-29T09:47:01.785" v="5" actId="21"/>
          <ac:cxnSpMkLst>
            <pc:docMk/>
            <pc:sldMk cId="2215207869" sldId="2147473551"/>
            <ac:cxnSpMk id="7" creationId="{2C655162-D56D-B967-DA6D-F2E80B24B922}"/>
          </ac:cxnSpMkLst>
        </pc:cxnChg>
      </pc:sldChg>
      <pc:sldChg chg="modNotesTx">
        <pc:chgData name="Patricia Galindo" userId="98788cea-9b2d-4023-9b64-43c6e40044f1" providerId="ADAL" clId="{278C3EAE-A16A-4156-AE1E-A06BAC31A006}" dt="2023-08-30T12:19:16.474" v="566" actId="20577"/>
        <pc:sldMkLst>
          <pc:docMk/>
          <pc:sldMk cId="190732995" sldId="2147473555"/>
        </pc:sldMkLst>
      </pc:sldChg>
      <pc:sldChg chg="del">
        <pc:chgData name="Patricia Galindo" userId="98788cea-9b2d-4023-9b64-43c6e40044f1" providerId="ADAL" clId="{278C3EAE-A16A-4156-AE1E-A06BAC31A006}" dt="2023-08-31T11:45:36.512" v="607" actId="47"/>
        <pc:sldMkLst>
          <pc:docMk/>
          <pc:sldMk cId="1130860208" sldId="2147473557"/>
        </pc:sldMkLst>
      </pc:sldChg>
      <pc:sldChg chg="addSp delSp del mod">
        <pc:chgData name="Patricia Galindo" userId="98788cea-9b2d-4023-9b64-43c6e40044f1" providerId="ADAL" clId="{278C3EAE-A16A-4156-AE1E-A06BAC31A006}" dt="2023-08-31T11:44:38.754" v="606" actId="47"/>
        <pc:sldMkLst>
          <pc:docMk/>
          <pc:sldMk cId="2386182267" sldId="2147473558"/>
        </pc:sldMkLst>
        <pc:spChg chg="add del">
          <ac:chgData name="Patricia Galindo" userId="98788cea-9b2d-4023-9b64-43c6e40044f1" providerId="ADAL" clId="{278C3EAE-A16A-4156-AE1E-A06BAC31A006}" dt="2023-08-29T10:21:43.443" v="9" actId="478"/>
          <ac:spMkLst>
            <pc:docMk/>
            <pc:sldMk cId="2386182267" sldId="2147473558"/>
            <ac:spMk id="4" creationId="{08438E63-892D-F2D8-BADE-CFA4364F6B83}"/>
          </ac:spMkLst>
        </pc:spChg>
      </pc:sldChg>
      <pc:sldChg chg="addSp modSp new del mod ord">
        <pc:chgData name="Patricia Galindo" userId="98788cea-9b2d-4023-9b64-43c6e40044f1" providerId="ADAL" clId="{278C3EAE-A16A-4156-AE1E-A06BAC31A006}" dt="2023-08-30T11:50:58.262" v="458" actId="47"/>
        <pc:sldMkLst>
          <pc:docMk/>
          <pc:sldMk cId="900032841" sldId="2147473559"/>
        </pc:sldMkLst>
        <pc:graphicFrameChg chg="add mod modGraphic">
          <ac:chgData name="Patricia Galindo" userId="98788cea-9b2d-4023-9b64-43c6e40044f1" providerId="ADAL" clId="{278C3EAE-A16A-4156-AE1E-A06BAC31A006}" dt="2023-08-29T10:41:44.499" v="456"/>
          <ac:graphicFrameMkLst>
            <pc:docMk/>
            <pc:sldMk cId="900032841" sldId="2147473559"/>
            <ac:graphicFrameMk id="2" creationId="{2583740B-487C-FC37-C7F8-563456E9CEFA}"/>
          </ac:graphicFrameMkLst>
        </pc:graphicFrameChg>
      </pc:sldChg>
      <pc:sldChg chg="delSp add del mod">
        <pc:chgData name="Patricia Galindo" userId="98788cea-9b2d-4023-9b64-43c6e40044f1" providerId="ADAL" clId="{278C3EAE-A16A-4156-AE1E-A06BAC31A006}" dt="2023-08-30T11:53:32.999" v="488" actId="47"/>
        <pc:sldMkLst>
          <pc:docMk/>
          <pc:sldMk cId="2385961206" sldId="2147473560"/>
        </pc:sldMkLst>
        <pc:graphicFrameChg chg="del">
          <ac:chgData name="Patricia Galindo" userId="98788cea-9b2d-4023-9b64-43c6e40044f1" providerId="ADAL" clId="{278C3EAE-A16A-4156-AE1E-A06BAC31A006}" dt="2023-08-30T11:51:55.179" v="466" actId="21"/>
          <ac:graphicFrameMkLst>
            <pc:docMk/>
            <pc:sldMk cId="2385961206" sldId="2147473560"/>
            <ac:graphicFrameMk id="2" creationId="{2583740B-487C-FC37-C7F8-563456E9CEFA}"/>
          </ac:graphicFrameMkLst>
        </pc:graphicFrameChg>
      </pc:sldChg>
      <pc:sldChg chg="addSp delSp modSp add mod modNotesTx">
        <pc:chgData name="Patricia Galindo" userId="98788cea-9b2d-4023-9b64-43c6e40044f1" providerId="ADAL" clId="{278C3EAE-A16A-4156-AE1E-A06BAC31A006}" dt="2023-08-31T11:44:22.880" v="605" actId="20577"/>
        <pc:sldMkLst>
          <pc:docMk/>
          <pc:sldMk cId="381523706" sldId="2147473561"/>
        </pc:sldMkLst>
        <pc:spChg chg="del">
          <ac:chgData name="Patricia Galindo" userId="98788cea-9b2d-4023-9b64-43c6e40044f1" providerId="ADAL" clId="{278C3EAE-A16A-4156-AE1E-A06BAC31A006}" dt="2023-08-30T11:51:43.924" v="462" actId="478"/>
          <ac:spMkLst>
            <pc:docMk/>
            <pc:sldMk cId="381523706" sldId="2147473561"/>
            <ac:spMk id="3" creationId="{E28B59AD-E40B-284E-844D-C4A6602C3835}"/>
          </ac:spMkLst>
        </pc:spChg>
        <pc:spChg chg="add del mod">
          <ac:chgData name="Patricia Galindo" userId="98788cea-9b2d-4023-9b64-43c6e40044f1" providerId="ADAL" clId="{278C3EAE-A16A-4156-AE1E-A06BAC31A006}" dt="2023-08-31T11:44:22.880" v="605" actId="20577"/>
          <ac:spMkLst>
            <pc:docMk/>
            <pc:sldMk cId="381523706" sldId="2147473561"/>
            <ac:spMk id="4" creationId="{CDF3FF91-EF19-0D31-F537-14B33166CEFA}"/>
          </ac:spMkLst>
        </pc:spChg>
        <pc:spChg chg="del">
          <ac:chgData name="Patricia Galindo" userId="98788cea-9b2d-4023-9b64-43c6e40044f1" providerId="ADAL" clId="{278C3EAE-A16A-4156-AE1E-A06BAC31A006}" dt="2023-08-30T11:51:49.323" v="465" actId="478"/>
          <ac:spMkLst>
            <pc:docMk/>
            <pc:sldMk cId="381523706" sldId="2147473561"/>
            <ac:spMk id="12" creationId="{952E7497-5299-4C0E-8195-8F1D2B9362F7}"/>
          </ac:spMkLst>
        </pc:spChg>
        <pc:spChg chg="add del">
          <ac:chgData name="Patricia Galindo" userId="98788cea-9b2d-4023-9b64-43c6e40044f1" providerId="ADAL" clId="{278C3EAE-A16A-4156-AE1E-A06BAC31A006}" dt="2023-08-30T11:54:52.831" v="501" actId="478"/>
          <ac:spMkLst>
            <pc:docMk/>
            <pc:sldMk cId="381523706" sldId="2147473561"/>
            <ac:spMk id="48130" creationId="{46FFB909-E350-D345-90F5-DAC5C727A8C8}"/>
          </ac:spMkLst>
        </pc:spChg>
        <pc:spChg chg="del">
          <ac:chgData name="Patricia Galindo" userId="98788cea-9b2d-4023-9b64-43c6e40044f1" providerId="ADAL" clId="{278C3EAE-A16A-4156-AE1E-A06BAC31A006}" dt="2023-08-30T11:52:08.705" v="468" actId="478"/>
          <ac:spMkLst>
            <pc:docMk/>
            <pc:sldMk cId="381523706" sldId="2147473561"/>
            <ac:spMk id="52227" creationId="{653C59AF-CA82-5F4E-8E1A-714365C87445}"/>
          </ac:spMkLst>
        </pc:spChg>
        <pc:graphicFrameChg chg="add mod modGraphic">
          <ac:chgData name="Patricia Galindo" userId="98788cea-9b2d-4023-9b64-43c6e40044f1" providerId="ADAL" clId="{278C3EAE-A16A-4156-AE1E-A06BAC31A006}" dt="2023-08-31T11:39:33.928" v="575" actId="20577"/>
          <ac:graphicFrameMkLst>
            <pc:docMk/>
            <pc:sldMk cId="381523706" sldId="2147473561"/>
            <ac:graphicFrameMk id="2" creationId="{BA44D5CD-412F-0EF3-018E-F3C0F2033F4F}"/>
          </ac:graphicFrameMkLst>
        </pc:graphicFrameChg>
        <pc:graphicFrameChg chg="del">
          <ac:chgData name="Patricia Galindo" userId="98788cea-9b2d-4023-9b64-43c6e40044f1" providerId="ADAL" clId="{278C3EAE-A16A-4156-AE1E-A06BAC31A006}" dt="2023-08-30T11:51:41.644" v="461" actId="478"/>
          <ac:graphicFrameMkLst>
            <pc:docMk/>
            <pc:sldMk cId="381523706" sldId="2147473561"/>
            <ac:graphicFrameMk id="7" creationId="{50D30157-D295-EE42-8691-178B00D6312B}"/>
          </ac:graphicFrameMkLst>
        </pc:graphicFrameChg>
      </pc:sldChg>
    </pc:docChg>
  </pc:docChgLst>
  <pc:docChgLst>
    <pc:chgData name="Patricia Galindo" userId="98788cea-9b2d-4023-9b64-43c6e40044f1" providerId="ADAL" clId="{F6190230-1CB0-4E88-8CD8-F094BC2E5507}"/>
    <pc:docChg chg="custSel modSld">
      <pc:chgData name="Patricia Galindo" userId="98788cea-9b2d-4023-9b64-43c6e40044f1" providerId="ADAL" clId="{F6190230-1CB0-4E88-8CD8-F094BC2E5507}" dt="2023-09-20T10:18:14.500" v="84" actId="20577"/>
      <pc:docMkLst>
        <pc:docMk/>
      </pc:docMkLst>
      <pc:sldChg chg="addSp modSp mod delCm">
        <pc:chgData name="Patricia Galindo" userId="98788cea-9b2d-4023-9b64-43c6e40044f1" providerId="ADAL" clId="{F6190230-1CB0-4E88-8CD8-F094BC2E5507}" dt="2023-09-20T10:18:14.500" v="84" actId="20577"/>
        <pc:sldMkLst>
          <pc:docMk/>
          <pc:sldMk cId="2868076969" sldId="256"/>
        </pc:sldMkLst>
        <pc:spChg chg="add mod">
          <ac:chgData name="Patricia Galindo" userId="98788cea-9b2d-4023-9b64-43c6e40044f1" providerId="ADAL" clId="{F6190230-1CB0-4E88-8CD8-F094BC2E5507}" dt="2023-09-20T10:18:14.500" v="84" actId="20577"/>
          <ac:spMkLst>
            <pc:docMk/>
            <pc:sldMk cId="2868076969" sldId="256"/>
            <ac:spMk id="3" creationId="{D943111D-7924-CA84-B0C2-11F41AFA8FFD}"/>
          </ac:spMkLst>
        </pc:spChg>
      </pc:sldChg>
      <pc:sldChg chg="delCm">
        <pc:chgData name="Patricia Galindo" userId="98788cea-9b2d-4023-9b64-43c6e40044f1" providerId="ADAL" clId="{F6190230-1CB0-4E88-8CD8-F094BC2E5507}" dt="2023-09-15T14:29:53.764" v="68" actId="1592"/>
        <pc:sldMkLst>
          <pc:docMk/>
          <pc:sldMk cId="3383700748" sldId="257"/>
        </pc:sldMkLst>
      </pc:sldChg>
      <pc:sldChg chg="delCm">
        <pc:chgData name="Patricia Galindo" userId="98788cea-9b2d-4023-9b64-43c6e40044f1" providerId="ADAL" clId="{F6190230-1CB0-4E88-8CD8-F094BC2E5507}" dt="2023-09-15T14:29:56.120" v="69" actId="1592"/>
        <pc:sldMkLst>
          <pc:docMk/>
          <pc:sldMk cId="3731993907" sldId="263"/>
        </pc:sldMkLst>
      </pc:sldChg>
      <pc:sldChg chg="delCm">
        <pc:chgData name="Patricia Galindo" userId="98788cea-9b2d-4023-9b64-43c6e40044f1" providerId="ADAL" clId="{F6190230-1CB0-4E88-8CD8-F094BC2E5507}" dt="2023-09-15T14:29:59.039" v="70" actId="1592"/>
        <pc:sldMkLst>
          <pc:docMk/>
          <pc:sldMk cId="1031362895" sldId="264"/>
        </pc:sldMkLst>
      </pc:sldChg>
      <pc:sldChg chg="delCm">
        <pc:chgData name="Patricia Galindo" userId="98788cea-9b2d-4023-9b64-43c6e40044f1" providerId="ADAL" clId="{F6190230-1CB0-4E88-8CD8-F094BC2E5507}" dt="2023-09-15T14:30:04.941" v="73" actId="1592"/>
        <pc:sldMkLst>
          <pc:docMk/>
          <pc:sldMk cId="287886844" sldId="2134805956"/>
        </pc:sldMkLst>
      </pc:sldChg>
      <pc:sldChg chg="delCm">
        <pc:chgData name="Patricia Galindo" userId="98788cea-9b2d-4023-9b64-43c6e40044f1" providerId="ADAL" clId="{F6190230-1CB0-4E88-8CD8-F094BC2E5507}" dt="2023-09-15T14:29:51.347" v="67" actId="1592"/>
        <pc:sldMkLst>
          <pc:docMk/>
          <pc:sldMk cId="631881274" sldId="2134806377"/>
        </pc:sldMkLst>
      </pc:sldChg>
      <pc:sldChg chg="delCm">
        <pc:chgData name="Patricia Galindo" userId="98788cea-9b2d-4023-9b64-43c6e40044f1" providerId="ADAL" clId="{F6190230-1CB0-4E88-8CD8-F094BC2E5507}" dt="2023-09-15T14:30:21.707" v="79" actId="1592"/>
        <pc:sldMkLst>
          <pc:docMk/>
          <pc:sldMk cId="2922407450" sldId="2134806438"/>
        </pc:sldMkLst>
      </pc:sldChg>
      <pc:sldChg chg="delCm">
        <pc:chgData name="Patricia Galindo" userId="98788cea-9b2d-4023-9b64-43c6e40044f1" providerId="ADAL" clId="{F6190230-1CB0-4E88-8CD8-F094BC2E5507}" dt="2023-09-15T14:30:09.799" v="76" actId="1592"/>
        <pc:sldMkLst>
          <pc:docMk/>
          <pc:sldMk cId="3449789374" sldId="2145707390"/>
        </pc:sldMkLst>
      </pc:sldChg>
      <pc:sldChg chg="delCm">
        <pc:chgData name="Patricia Galindo" userId="98788cea-9b2d-4023-9b64-43c6e40044f1" providerId="ADAL" clId="{F6190230-1CB0-4E88-8CD8-F094BC2E5507}" dt="2023-09-15T14:30:15.811" v="77" actId="1592"/>
        <pc:sldMkLst>
          <pc:docMk/>
          <pc:sldMk cId="2844819678" sldId="2145707391"/>
        </pc:sldMkLst>
      </pc:sldChg>
      <pc:sldChg chg="delCm">
        <pc:chgData name="Patricia Galindo" userId="98788cea-9b2d-4023-9b64-43c6e40044f1" providerId="ADAL" clId="{F6190230-1CB0-4E88-8CD8-F094BC2E5507}" dt="2023-09-15T14:30:07.478" v="75" actId="1592"/>
        <pc:sldMkLst>
          <pc:docMk/>
          <pc:sldMk cId="3793743839" sldId="2147375427"/>
        </pc:sldMkLst>
      </pc:sldChg>
      <pc:sldChg chg="delCm">
        <pc:chgData name="Patricia Galindo" userId="98788cea-9b2d-4023-9b64-43c6e40044f1" providerId="ADAL" clId="{F6190230-1CB0-4E88-8CD8-F094BC2E5507}" dt="2023-09-15T14:30:02.421" v="72" actId="1592"/>
        <pc:sldMkLst>
          <pc:docMk/>
          <pc:sldMk cId="422070089" sldId="2147473542"/>
        </pc:sldMkLst>
      </pc:sldChg>
      <pc:sldChg chg="modSp mod addCm delCm">
        <pc:chgData name="Patricia Galindo" userId="98788cea-9b2d-4023-9b64-43c6e40044f1" providerId="ADAL" clId="{F6190230-1CB0-4E88-8CD8-F094BC2E5507}" dt="2023-09-15T14:30:24.805" v="80" actId="1592"/>
        <pc:sldMkLst>
          <pc:docMk/>
          <pc:sldMk cId="381523706" sldId="2147473561"/>
        </pc:sldMkLst>
        <pc:spChg chg="mod">
          <ac:chgData name="Patricia Galindo" userId="98788cea-9b2d-4023-9b64-43c6e40044f1" providerId="ADAL" clId="{F6190230-1CB0-4E88-8CD8-F094BC2E5507}" dt="2023-09-11T11:14:35.522" v="64" actId="1037"/>
          <ac:spMkLst>
            <pc:docMk/>
            <pc:sldMk cId="381523706" sldId="2147473561"/>
            <ac:spMk id="4" creationId="{CDF3FF91-EF19-0D31-F537-14B33166CEFA}"/>
          </ac:spMkLst>
        </pc:spChg>
        <pc:graphicFrameChg chg="mod">
          <ac:chgData name="Patricia Galindo" userId="98788cea-9b2d-4023-9b64-43c6e40044f1" providerId="ADAL" clId="{F6190230-1CB0-4E88-8CD8-F094BC2E5507}" dt="2023-09-11T11:13:42.337" v="4" actId="1076"/>
          <ac:graphicFrameMkLst>
            <pc:docMk/>
            <pc:sldMk cId="381523706" sldId="2147473561"/>
            <ac:graphicFrameMk id="2" creationId="{BA44D5CD-412F-0EF3-018E-F3C0F2033F4F}"/>
          </ac:graphicFrameMkLst>
        </pc:graphicFrameChg>
      </pc:sldChg>
    </pc:docChg>
  </pc:docChgLst>
  <pc:docChgLst>
    <pc:chgData name="Usuario invitado" userId="S::urn:spo:anon#177c3b339151f54abeb59afe9e06ec632778e3d91488213b14ec7dc7cb14103d::" providerId="AD" clId="Web-{DDA0B39D-9E40-351B-55BB-0E49F5F0A827}"/>
    <pc:docChg chg="">
      <pc:chgData name="Usuario invitado" userId="S::urn:spo:anon#177c3b339151f54abeb59afe9e06ec632778e3d91488213b14ec7dc7cb14103d::" providerId="AD" clId="Web-{DDA0B39D-9E40-351B-55BB-0E49F5F0A827}" dt="2023-09-08T22:49:20.811" v="0"/>
      <pc:docMkLst>
        <pc:docMk/>
      </pc:docMkLst>
      <pc:sldChg chg="addCm">
        <pc:chgData name="Usuario invitado" userId="S::urn:spo:anon#177c3b339151f54abeb59afe9e06ec632778e3d91488213b14ec7dc7cb14103d::" providerId="AD" clId="Web-{DDA0B39D-9E40-351B-55BB-0E49F5F0A827}" dt="2023-09-08T22:49:20.811" v="0"/>
        <pc:sldMkLst>
          <pc:docMk/>
          <pc:sldMk cId="381523706" sldId="2147473561"/>
        </pc:sldMkLst>
      </pc:sldChg>
    </pc:docChg>
  </pc:docChgLst>
  <pc:docChgLst>
    <pc:chgData name="Patricia Galindo" userId="98788cea-9b2d-4023-9b64-43c6e40044f1" providerId="ADAL" clId="{29E7CC43-DEE4-4E96-9E1E-2BD1BFF24946}"/>
    <pc:docChg chg="custSel modSld">
      <pc:chgData name="Patricia Galindo" userId="98788cea-9b2d-4023-9b64-43c6e40044f1" providerId="ADAL" clId="{29E7CC43-DEE4-4E96-9E1E-2BD1BFF24946}" dt="2023-09-21T08:40:22.781" v="73"/>
      <pc:docMkLst>
        <pc:docMk/>
      </pc:docMkLst>
      <pc:sldChg chg="addSp delSp modSp mod">
        <pc:chgData name="Patricia Galindo" userId="98788cea-9b2d-4023-9b64-43c6e40044f1" providerId="ADAL" clId="{29E7CC43-DEE4-4E96-9E1E-2BD1BFF24946}" dt="2023-09-21T08:27:43.030" v="5"/>
        <pc:sldMkLst>
          <pc:docMk/>
          <pc:sldMk cId="2868076969" sldId="256"/>
        </pc:sldMkLst>
        <pc:spChg chg="del">
          <ac:chgData name="Patricia Galindo" userId="98788cea-9b2d-4023-9b64-43c6e40044f1" providerId="ADAL" clId="{29E7CC43-DEE4-4E96-9E1E-2BD1BFF24946}" dt="2023-09-21T08:27:39.137" v="3" actId="478"/>
          <ac:spMkLst>
            <pc:docMk/>
            <pc:sldMk cId="2868076969" sldId="256"/>
            <ac:spMk id="2" creationId="{0F1681B7-4A88-41BF-1670-D70B9C57A497}"/>
          </ac:spMkLst>
        </pc:spChg>
        <pc:spChg chg="del">
          <ac:chgData name="Patricia Galindo" userId="98788cea-9b2d-4023-9b64-43c6e40044f1" providerId="ADAL" clId="{29E7CC43-DEE4-4E96-9E1E-2BD1BFF24946}" dt="2023-09-21T08:27:38.335" v="2" actId="478"/>
          <ac:spMkLst>
            <pc:docMk/>
            <pc:sldMk cId="2868076969" sldId="256"/>
            <ac:spMk id="3" creationId="{D943111D-7924-CA84-B0C2-11F41AFA8FFD}"/>
          </ac:spMkLst>
        </pc:spChg>
        <pc:picChg chg="add mod">
          <ac:chgData name="Patricia Galindo" userId="98788cea-9b2d-4023-9b64-43c6e40044f1" providerId="ADAL" clId="{29E7CC43-DEE4-4E96-9E1E-2BD1BFF24946}" dt="2023-09-21T08:27:43.030" v="5"/>
          <ac:picMkLst>
            <pc:docMk/>
            <pc:sldMk cId="2868076969" sldId="256"/>
            <ac:picMk id="5" creationId="{F32384ED-EC41-4262-A3EA-9EC8AB3728E1}"/>
          </ac:picMkLst>
        </pc:picChg>
        <pc:picChg chg="del">
          <ac:chgData name="Patricia Galindo" userId="98788cea-9b2d-4023-9b64-43c6e40044f1" providerId="ADAL" clId="{29E7CC43-DEE4-4E96-9E1E-2BD1BFF24946}" dt="2023-09-21T08:27:30.526" v="1" actId="478"/>
          <ac:picMkLst>
            <pc:docMk/>
            <pc:sldMk cId="2868076969" sldId="256"/>
            <ac:picMk id="8" creationId="{47B910CB-252D-F9A2-8568-C38C35B4BFAE}"/>
          </ac:picMkLst>
        </pc:picChg>
        <pc:picChg chg="del">
          <ac:chgData name="Patricia Galindo" userId="98788cea-9b2d-4023-9b64-43c6e40044f1" providerId="ADAL" clId="{29E7CC43-DEE4-4E96-9E1E-2BD1BFF24946}" dt="2023-09-21T08:27:40.160" v="4" actId="478"/>
          <ac:picMkLst>
            <pc:docMk/>
            <pc:sldMk cId="2868076969" sldId="256"/>
            <ac:picMk id="10" creationId="{5BDE2D3E-D2A7-690A-0CA1-5EE63232C5DD}"/>
          </ac:picMkLst>
        </pc:picChg>
        <pc:picChg chg="del">
          <ac:chgData name="Patricia Galindo" userId="98788cea-9b2d-4023-9b64-43c6e40044f1" providerId="ADAL" clId="{29E7CC43-DEE4-4E96-9E1E-2BD1BFF24946}" dt="2023-09-21T08:27:28.762" v="0" actId="478"/>
          <ac:picMkLst>
            <pc:docMk/>
            <pc:sldMk cId="2868076969" sldId="256"/>
            <ac:picMk id="15" creationId="{979ABE31-3072-3878-8FF3-37CEE83051F3}"/>
          </ac:picMkLst>
        </pc:picChg>
      </pc:sldChg>
      <pc:sldChg chg="addSp delSp modSp mod">
        <pc:chgData name="Patricia Galindo" userId="98788cea-9b2d-4023-9b64-43c6e40044f1" providerId="ADAL" clId="{29E7CC43-DEE4-4E96-9E1E-2BD1BFF24946}" dt="2023-09-21T08:28:28.598" v="15"/>
        <pc:sldMkLst>
          <pc:docMk/>
          <pc:sldMk cId="3383700748" sldId="257"/>
        </pc:sldMkLst>
        <pc:spChg chg="del">
          <ac:chgData name="Patricia Galindo" userId="98788cea-9b2d-4023-9b64-43c6e40044f1" providerId="ADAL" clId="{29E7CC43-DEE4-4E96-9E1E-2BD1BFF24946}" dt="2023-09-21T08:28:26.740" v="14" actId="478"/>
          <ac:spMkLst>
            <pc:docMk/>
            <pc:sldMk cId="3383700748" sldId="257"/>
            <ac:spMk id="2" creationId="{C35EC8F5-4C85-9B40-A58D-FBC177CF116B}"/>
          </ac:spMkLst>
        </pc:spChg>
        <pc:spChg chg="del">
          <ac:chgData name="Patricia Galindo" userId="98788cea-9b2d-4023-9b64-43c6e40044f1" providerId="ADAL" clId="{29E7CC43-DEE4-4E96-9E1E-2BD1BFF24946}" dt="2023-09-21T08:28:26.740" v="14" actId="478"/>
          <ac:spMkLst>
            <pc:docMk/>
            <pc:sldMk cId="3383700748" sldId="257"/>
            <ac:spMk id="3" creationId="{0F2D0B60-8538-DB45-BCFE-A877AC157FC2}"/>
          </ac:spMkLst>
        </pc:spChg>
        <pc:picChg chg="add mod">
          <ac:chgData name="Patricia Galindo" userId="98788cea-9b2d-4023-9b64-43c6e40044f1" providerId="ADAL" clId="{29E7CC43-DEE4-4E96-9E1E-2BD1BFF24946}" dt="2023-09-21T08:28:28.598" v="15"/>
          <ac:picMkLst>
            <pc:docMk/>
            <pc:sldMk cId="3383700748" sldId="257"/>
            <ac:picMk id="5" creationId="{EC1723D6-22ED-E021-FFD4-9DDBC3ED7B7C}"/>
          </ac:picMkLst>
        </pc:picChg>
        <pc:picChg chg="del">
          <ac:chgData name="Patricia Galindo" userId="98788cea-9b2d-4023-9b64-43c6e40044f1" providerId="ADAL" clId="{29E7CC43-DEE4-4E96-9E1E-2BD1BFF24946}" dt="2023-09-21T08:28:26.740" v="14" actId="478"/>
          <ac:picMkLst>
            <pc:docMk/>
            <pc:sldMk cId="3383700748" sldId="257"/>
            <ac:picMk id="9" creationId="{47DA6372-F692-5344-A7F6-F658A0989D42}"/>
          </ac:picMkLst>
        </pc:picChg>
      </pc:sldChg>
      <pc:sldChg chg="addSp delSp modSp mod">
        <pc:chgData name="Patricia Galindo" userId="98788cea-9b2d-4023-9b64-43c6e40044f1" providerId="ADAL" clId="{29E7CC43-DEE4-4E96-9E1E-2BD1BFF24946}" dt="2023-09-21T08:27:56.239" v="9"/>
        <pc:sldMkLst>
          <pc:docMk/>
          <pc:sldMk cId="3675138097" sldId="260"/>
        </pc:sldMkLst>
        <pc:spChg chg="del">
          <ac:chgData name="Patricia Galindo" userId="98788cea-9b2d-4023-9b64-43c6e40044f1" providerId="ADAL" clId="{29E7CC43-DEE4-4E96-9E1E-2BD1BFF24946}" dt="2023-09-21T08:27:54.675" v="8" actId="478"/>
          <ac:spMkLst>
            <pc:docMk/>
            <pc:sldMk cId="3675138097" sldId="260"/>
            <ac:spMk id="3" creationId="{A2DE9ACD-33A7-3A41-80A7-A9980CFDE375}"/>
          </ac:spMkLst>
        </pc:spChg>
        <pc:picChg chg="add mod">
          <ac:chgData name="Patricia Galindo" userId="98788cea-9b2d-4023-9b64-43c6e40044f1" providerId="ADAL" clId="{29E7CC43-DEE4-4E96-9E1E-2BD1BFF24946}" dt="2023-09-21T08:27:56.239" v="9"/>
          <ac:picMkLst>
            <pc:docMk/>
            <pc:sldMk cId="3675138097" sldId="260"/>
            <ac:picMk id="4" creationId="{0C1AAE61-E542-9195-F6A7-82EA918AB3DE}"/>
          </ac:picMkLst>
        </pc:picChg>
      </pc:sldChg>
      <pc:sldChg chg="addSp delSp modSp mod">
        <pc:chgData name="Patricia Galindo" userId="98788cea-9b2d-4023-9b64-43c6e40044f1" providerId="ADAL" clId="{29E7CC43-DEE4-4E96-9E1E-2BD1BFF24946}" dt="2023-09-21T08:28:16.864" v="11"/>
        <pc:sldMkLst>
          <pc:docMk/>
          <pc:sldMk cId="1129943547" sldId="261"/>
        </pc:sldMkLst>
        <pc:spChg chg="del">
          <ac:chgData name="Patricia Galindo" userId="98788cea-9b2d-4023-9b64-43c6e40044f1" providerId="ADAL" clId="{29E7CC43-DEE4-4E96-9E1E-2BD1BFF24946}" dt="2023-09-21T08:28:13.513" v="10" actId="478"/>
          <ac:spMkLst>
            <pc:docMk/>
            <pc:sldMk cId="1129943547" sldId="261"/>
            <ac:spMk id="2" creationId="{C35EC8F5-4C85-9B40-A58D-FBC177CF116B}"/>
          </ac:spMkLst>
        </pc:spChg>
        <pc:spChg chg="del">
          <ac:chgData name="Patricia Galindo" userId="98788cea-9b2d-4023-9b64-43c6e40044f1" providerId="ADAL" clId="{29E7CC43-DEE4-4E96-9E1E-2BD1BFF24946}" dt="2023-09-21T08:28:13.513" v="10" actId="478"/>
          <ac:spMkLst>
            <pc:docMk/>
            <pc:sldMk cId="1129943547" sldId="261"/>
            <ac:spMk id="3" creationId="{AD395AE8-2CE9-C446-ABD8-73F981ACAC38}"/>
          </ac:spMkLst>
        </pc:spChg>
        <pc:spChg chg="del">
          <ac:chgData name="Patricia Galindo" userId="98788cea-9b2d-4023-9b64-43c6e40044f1" providerId="ADAL" clId="{29E7CC43-DEE4-4E96-9E1E-2BD1BFF24946}" dt="2023-09-21T08:28:13.513" v="10" actId="478"/>
          <ac:spMkLst>
            <pc:docMk/>
            <pc:sldMk cId="1129943547" sldId="261"/>
            <ac:spMk id="4" creationId="{C725F8BA-79BB-8EB4-DA4D-17D6ED6BB216}"/>
          </ac:spMkLst>
        </pc:spChg>
        <pc:picChg chg="add mod">
          <ac:chgData name="Patricia Galindo" userId="98788cea-9b2d-4023-9b64-43c6e40044f1" providerId="ADAL" clId="{29E7CC43-DEE4-4E96-9E1E-2BD1BFF24946}" dt="2023-09-21T08:28:16.864" v="11"/>
          <ac:picMkLst>
            <pc:docMk/>
            <pc:sldMk cId="1129943547" sldId="261"/>
            <ac:picMk id="7" creationId="{58E6EDB0-24A2-95D3-2B81-9082DA4550A7}"/>
          </ac:picMkLst>
        </pc:picChg>
        <pc:cxnChg chg="del">
          <ac:chgData name="Patricia Galindo" userId="98788cea-9b2d-4023-9b64-43c6e40044f1" providerId="ADAL" clId="{29E7CC43-DEE4-4E96-9E1E-2BD1BFF24946}" dt="2023-09-21T08:28:13.513" v="10" actId="478"/>
          <ac:cxnSpMkLst>
            <pc:docMk/>
            <pc:sldMk cId="1129943547" sldId="261"/>
            <ac:cxnSpMk id="6" creationId="{BB736A9C-C88D-2CB5-A0BC-129820000599}"/>
          </ac:cxnSpMkLst>
        </pc:cxnChg>
      </pc:sldChg>
      <pc:sldChg chg="addSp delSp modSp mod">
        <pc:chgData name="Patricia Galindo" userId="98788cea-9b2d-4023-9b64-43c6e40044f1" providerId="ADAL" clId="{29E7CC43-DEE4-4E96-9E1E-2BD1BFF24946}" dt="2023-09-21T08:28:23.459" v="13"/>
        <pc:sldMkLst>
          <pc:docMk/>
          <pc:sldMk cId="379930118" sldId="262"/>
        </pc:sldMkLst>
        <pc:spChg chg="del">
          <ac:chgData name="Patricia Galindo" userId="98788cea-9b2d-4023-9b64-43c6e40044f1" providerId="ADAL" clId="{29E7CC43-DEE4-4E96-9E1E-2BD1BFF24946}" dt="2023-09-21T08:28:21.869" v="12" actId="478"/>
          <ac:spMkLst>
            <pc:docMk/>
            <pc:sldMk cId="379930118" sldId="262"/>
            <ac:spMk id="3" creationId="{AD395AE8-2CE9-C446-ABD8-73F981ACAC38}"/>
          </ac:spMkLst>
        </pc:spChg>
        <pc:spChg chg="del">
          <ac:chgData name="Patricia Galindo" userId="98788cea-9b2d-4023-9b64-43c6e40044f1" providerId="ADAL" clId="{29E7CC43-DEE4-4E96-9E1E-2BD1BFF24946}" dt="2023-09-21T08:28:21.869" v="12" actId="478"/>
          <ac:spMkLst>
            <pc:docMk/>
            <pc:sldMk cId="379930118" sldId="262"/>
            <ac:spMk id="4" creationId="{2F90AEDA-101F-98DF-02D4-D34AABA2349A}"/>
          </ac:spMkLst>
        </pc:spChg>
        <pc:spChg chg="del">
          <ac:chgData name="Patricia Galindo" userId="98788cea-9b2d-4023-9b64-43c6e40044f1" providerId="ADAL" clId="{29E7CC43-DEE4-4E96-9E1E-2BD1BFF24946}" dt="2023-09-21T08:28:21.869" v="12" actId="478"/>
          <ac:spMkLst>
            <pc:docMk/>
            <pc:sldMk cId="379930118" sldId="262"/>
            <ac:spMk id="5" creationId="{75F8C3B2-F65B-5D07-402C-682CB96443B1}"/>
          </ac:spMkLst>
        </pc:spChg>
        <pc:picChg chg="add mod">
          <ac:chgData name="Patricia Galindo" userId="98788cea-9b2d-4023-9b64-43c6e40044f1" providerId="ADAL" clId="{29E7CC43-DEE4-4E96-9E1E-2BD1BFF24946}" dt="2023-09-21T08:28:23.459" v="13"/>
          <ac:picMkLst>
            <pc:docMk/>
            <pc:sldMk cId="379930118" sldId="262"/>
            <ac:picMk id="7" creationId="{FC4F7A1E-4560-2233-586C-98B379AEBACB}"/>
          </ac:picMkLst>
        </pc:picChg>
        <pc:cxnChg chg="del">
          <ac:chgData name="Patricia Galindo" userId="98788cea-9b2d-4023-9b64-43c6e40044f1" providerId="ADAL" clId="{29E7CC43-DEE4-4E96-9E1E-2BD1BFF24946}" dt="2023-09-21T08:28:21.869" v="12" actId="478"/>
          <ac:cxnSpMkLst>
            <pc:docMk/>
            <pc:sldMk cId="379930118" sldId="262"/>
            <ac:cxnSpMk id="2" creationId="{7CD72A5C-B3F0-EFDB-B6F6-0087C5F0DD6A}"/>
          </ac:cxnSpMkLst>
        </pc:cxnChg>
      </pc:sldChg>
      <pc:sldChg chg="addSp delSp modSp mod">
        <pc:chgData name="Patricia Galindo" userId="98788cea-9b2d-4023-9b64-43c6e40044f1" providerId="ADAL" clId="{29E7CC43-DEE4-4E96-9E1E-2BD1BFF24946}" dt="2023-09-21T08:28:37.613" v="17"/>
        <pc:sldMkLst>
          <pc:docMk/>
          <pc:sldMk cId="3731993907" sldId="263"/>
        </pc:sldMkLst>
        <pc:spChg chg="del">
          <ac:chgData name="Patricia Galindo" userId="98788cea-9b2d-4023-9b64-43c6e40044f1" providerId="ADAL" clId="{29E7CC43-DEE4-4E96-9E1E-2BD1BFF24946}" dt="2023-09-21T08:28:32.594" v="16" actId="478"/>
          <ac:spMkLst>
            <pc:docMk/>
            <pc:sldMk cId="3731993907" sldId="263"/>
            <ac:spMk id="2" creationId="{C35EC8F5-4C85-9B40-A58D-FBC177CF116B}"/>
          </ac:spMkLst>
        </pc:spChg>
        <pc:spChg chg="del">
          <ac:chgData name="Patricia Galindo" userId="98788cea-9b2d-4023-9b64-43c6e40044f1" providerId="ADAL" clId="{29E7CC43-DEE4-4E96-9E1E-2BD1BFF24946}" dt="2023-09-21T08:28:32.594" v="16" actId="478"/>
          <ac:spMkLst>
            <pc:docMk/>
            <pc:sldMk cId="3731993907" sldId="263"/>
            <ac:spMk id="4" creationId="{CB0A2C7D-7109-C21C-3A2A-73EC7663DE5D}"/>
          </ac:spMkLst>
        </pc:spChg>
        <pc:picChg chg="del">
          <ac:chgData name="Patricia Galindo" userId="98788cea-9b2d-4023-9b64-43c6e40044f1" providerId="ADAL" clId="{29E7CC43-DEE4-4E96-9E1E-2BD1BFF24946}" dt="2023-09-21T08:28:32.594" v="16" actId="478"/>
          <ac:picMkLst>
            <pc:docMk/>
            <pc:sldMk cId="3731993907" sldId="263"/>
            <ac:picMk id="3" creationId="{910FAD68-50E2-5B49-90E6-2C3EA6FDC3FE}"/>
          </ac:picMkLst>
        </pc:picChg>
        <pc:picChg chg="add mod">
          <ac:chgData name="Patricia Galindo" userId="98788cea-9b2d-4023-9b64-43c6e40044f1" providerId="ADAL" clId="{29E7CC43-DEE4-4E96-9E1E-2BD1BFF24946}" dt="2023-09-21T08:28:37.613" v="17"/>
          <ac:picMkLst>
            <pc:docMk/>
            <pc:sldMk cId="3731993907" sldId="263"/>
            <ac:picMk id="6" creationId="{7EC33213-8FD2-E450-D2FF-1275349BB560}"/>
          </ac:picMkLst>
        </pc:picChg>
      </pc:sldChg>
      <pc:sldChg chg="addSp delSp modSp mod">
        <pc:chgData name="Patricia Galindo" userId="98788cea-9b2d-4023-9b64-43c6e40044f1" providerId="ADAL" clId="{29E7CC43-DEE4-4E96-9E1E-2BD1BFF24946}" dt="2023-09-21T08:28:42.008" v="19"/>
        <pc:sldMkLst>
          <pc:docMk/>
          <pc:sldMk cId="1031362895" sldId="264"/>
        </pc:sldMkLst>
        <pc:spChg chg="del">
          <ac:chgData name="Patricia Galindo" userId="98788cea-9b2d-4023-9b64-43c6e40044f1" providerId="ADAL" clId="{29E7CC43-DEE4-4E96-9E1E-2BD1BFF24946}" dt="2023-09-21T08:28:40.201" v="18" actId="478"/>
          <ac:spMkLst>
            <pc:docMk/>
            <pc:sldMk cId="1031362895" sldId="264"/>
            <ac:spMk id="2" creationId="{C35EC8F5-4C85-9B40-A58D-FBC177CF116B}"/>
          </ac:spMkLst>
        </pc:spChg>
        <pc:spChg chg="del">
          <ac:chgData name="Patricia Galindo" userId="98788cea-9b2d-4023-9b64-43c6e40044f1" providerId="ADAL" clId="{29E7CC43-DEE4-4E96-9E1E-2BD1BFF24946}" dt="2023-09-21T08:28:40.201" v="18" actId="478"/>
          <ac:spMkLst>
            <pc:docMk/>
            <pc:sldMk cId="1031362895" sldId="264"/>
            <ac:spMk id="3" creationId="{A141ADDC-EE3A-EA56-3B39-540607722F1F}"/>
          </ac:spMkLst>
        </pc:spChg>
        <pc:graphicFrameChg chg="del">
          <ac:chgData name="Patricia Galindo" userId="98788cea-9b2d-4023-9b64-43c6e40044f1" providerId="ADAL" clId="{29E7CC43-DEE4-4E96-9E1E-2BD1BFF24946}" dt="2023-09-21T08:28:40.201" v="18" actId="478"/>
          <ac:graphicFrameMkLst>
            <pc:docMk/>
            <pc:sldMk cId="1031362895" sldId="264"/>
            <ac:graphicFrameMk id="9" creationId="{E04765AB-71D6-3B4C-8BA3-BF3C749B25FC}"/>
          </ac:graphicFrameMkLst>
        </pc:graphicFrameChg>
        <pc:picChg chg="add mod">
          <ac:chgData name="Patricia Galindo" userId="98788cea-9b2d-4023-9b64-43c6e40044f1" providerId="ADAL" clId="{29E7CC43-DEE4-4E96-9E1E-2BD1BFF24946}" dt="2023-09-21T08:28:42.008" v="19"/>
          <ac:picMkLst>
            <pc:docMk/>
            <pc:sldMk cId="1031362895" sldId="264"/>
            <ac:picMk id="5" creationId="{535441A4-5723-D49C-6AEA-B58DD60F5D79}"/>
          </ac:picMkLst>
        </pc:picChg>
      </pc:sldChg>
      <pc:sldChg chg="addSp delSp modSp mod">
        <pc:chgData name="Patricia Galindo" userId="98788cea-9b2d-4023-9b64-43c6e40044f1" providerId="ADAL" clId="{29E7CC43-DEE4-4E96-9E1E-2BD1BFF24946}" dt="2023-09-21T08:28:49.628" v="21"/>
        <pc:sldMkLst>
          <pc:docMk/>
          <pc:sldMk cId="3159865483" sldId="265"/>
        </pc:sldMkLst>
        <pc:spChg chg="del">
          <ac:chgData name="Patricia Galindo" userId="98788cea-9b2d-4023-9b64-43c6e40044f1" providerId="ADAL" clId="{29E7CC43-DEE4-4E96-9E1E-2BD1BFF24946}" dt="2023-09-21T08:28:46.841" v="20" actId="478"/>
          <ac:spMkLst>
            <pc:docMk/>
            <pc:sldMk cId="3159865483" sldId="265"/>
            <ac:spMk id="3" creationId="{A2DE9ACD-33A7-3A41-80A7-A9980CFDE375}"/>
          </ac:spMkLst>
        </pc:spChg>
        <pc:picChg chg="add mod">
          <ac:chgData name="Patricia Galindo" userId="98788cea-9b2d-4023-9b64-43c6e40044f1" providerId="ADAL" clId="{29E7CC43-DEE4-4E96-9E1E-2BD1BFF24946}" dt="2023-09-21T08:28:49.628" v="21"/>
          <ac:picMkLst>
            <pc:docMk/>
            <pc:sldMk cId="3159865483" sldId="265"/>
            <ac:picMk id="4" creationId="{A45CA428-70B6-151D-750C-72368D1E7610}"/>
          </ac:picMkLst>
        </pc:picChg>
      </pc:sldChg>
      <pc:sldChg chg="addSp delSp modSp mod">
        <pc:chgData name="Patricia Galindo" userId="98788cea-9b2d-4023-9b64-43c6e40044f1" providerId="ADAL" clId="{29E7CC43-DEE4-4E96-9E1E-2BD1BFF24946}" dt="2023-09-21T08:28:56.509" v="23"/>
        <pc:sldMkLst>
          <pc:docMk/>
          <pc:sldMk cId="2050951343" sldId="1881839727"/>
        </pc:sldMkLst>
        <pc:spChg chg="del">
          <ac:chgData name="Patricia Galindo" userId="98788cea-9b2d-4023-9b64-43c6e40044f1" providerId="ADAL" clId="{29E7CC43-DEE4-4E96-9E1E-2BD1BFF24946}" dt="2023-09-21T08:28:53.033" v="22" actId="478"/>
          <ac:spMkLst>
            <pc:docMk/>
            <pc:sldMk cId="2050951343" sldId="1881839727"/>
            <ac:spMk id="2" creationId="{F31E6756-8F26-644C-9635-FE37A52654D8}"/>
          </ac:spMkLst>
        </pc:spChg>
        <pc:spChg chg="del">
          <ac:chgData name="Patricia Galindo" userId="98788cea-9b2d-4023-9b64-43c6e40044f1" providerId="ADAL" clId="{29E7CC43-DEE4-4E96-9E1E-2BD1BFF24946}" dt="2023-09-21T08:28:53.033" v="22" actId="478"/>
          <ac:spMkLst>
            <pc:docMk/>
            <pc:sldMk cId="2050951343" sldId="1881839727"/>
            <ac:spMk id="3" creationId="{6E7ADF9A-9959-D640-B11C-321DE479E87D}"/>
          </ac:spMkLst>
        </pc:spChg>
        <pc:spChg chg="del">
          <ac:chgData name="Patricia Galindo" userId="98788cea-9b2d-4023-9b64-43c6e40044f1" providerId="ADAL" clId="{29E7CC43-DEE4-4E96-9E1E-2BD1BFF24946}" dt="2023-09-21T08:28:53.033" v="22" actId="478"/>
          <ac:spMkLst>
            <pc:docMk/>
            <pc:sldMk cId="2050951343" sldId="1881839727"/>
            <ac:spMk id="5" creationId="{90F46E39-B33D-1E45-9B11-FF3ADF877E28}"/>
          </ac:spMkLst>
        </pc:spChg>
        <pc:spChg chg="del">
          <ac:chgData name="Patricia Galindo" userId="98788cea-9b2d-4023-9b64-43c6e40044f1" providerId="ADAL" clId="{29E7CC43-DEE4-4E96-9E1E-2BD1BFF24946}" dt="2023-09-21T08:28:53.033" v="22" actId="478"/>
          <ac:spMkLst>
            <pc:docMk/>
            <pc:sldMk cId="2050951343" sldId="1881839727"/>
            <ac:spMk id="6" creationId="{2445FA71-EEFB-8C4A-86FD-169C8F6862CF}"/>
          </ac:spMkLst>
        </pc:spChg>
        <pc:spChg chg="del">
          <ac:chgData name="Patricia Galindo" userId="98788cea-9b2d-4023-9b64-43c6e40044f1" providerId="ADAL" clId="{29E7CC43-DEE4-4E96-9E1E-2BD1BFF24946}" dt="2023-09-21T08:28:53.033" v="22" actId="478"/>
          <ac:spMkLst>
            <pc:docMk/>
            <pc:sldMk cId="2050951343" sldId="1881839727"/>
            <ac:spMk id="10" creationId="{F999DD56-752F-9B4D-8CEA-0397E8D6DF7A}"/>
          </ac:spMkLst>
        </pc:spChg>
        <pc:spChg chg="del">
          <ac:chgData name="Patricia Galindo" userId="98788cea-9b2d-4023-9b64-43c6e40044f1" providerId="ADAL" clId="{29E7CC43-DEE4-4E96-9E1E-2BD1BFF24946}" dt="2023-09-21T08:28:53.033" v="22" actId="478"/>
          <ac:spMkLst>
            <pc:docMk/>
            <pc:sldMk cId="2050951343" sldId="1881839727"/>
            <ac:spMk id="14" creationId="{85535B18-AFC9-CA96-EAC5-13241C27631D}"/>
          </ac:spMkLst>
        </pc:spChg>
        <pc:spChg chg="del">
          <ac:chgData name="Patricia Galindo" userId="98788cea-9b2d-4023-9b64-43c6e40044f1" providerId="ADAL" clId="{29E7CC43-DEE4-4E96-9E1E-2BD1BFF24946}" dt="2023-09-21T08:28:53.033" v="22" actId="478"/>
          <ac:spMkLst>
            <pc:docMk/>
            <pc:sldMk cId="2050951343" sldId="1881839727"/>
            <ac:spMk id="15" creationId="{FF07CC88-4005-F171-6814-BCE3AB0E5AC1}"/>
          </ac:spMkLst>
        </pc:spChg>
        <pc:picChg chg="del">
          <ac:chgData name="Patricia Galindo" userId="98788cea-9b2d-4023-9b64-43c6e40044f1" providerId="ADAL" clId="{29E7CC43-DEE4-4E96-9E1E-2BD1BFF24946}" dt="2023-09-21T08:28:53.033" v="22" actId="478"/>
          <ac:picMkLst>
            <pc:docMk/>
            <pc:sldMk cId="2050951343" sldId="1881839727"/>
            <ac:picMk id="4" creationId="{8541AAE8-32FD-D942-B35F-BD972825B5D5}"/>
          </ac:picMkLst>
        </pc:picChg>
        <pc:picChg chg="add mod">
          <ac:chgData name="Patricia Galindo" userId="98788cea-9b2d-4023-9b64-43c6e40044f1" providerId="ADAL" clId="{29E7CC43-DEE4-4E96-9E1E-2BD1BFF24946}" dt="2023-09-21T08:28:56.509" v="23"/>
          <ac:picMkLst>
            <pc:docMk/>
            <pc:sldMk cId="2050951343" sldId="1881839727"/>
            <ac:picMk id="8" creationId="{BA3A9806-6190-D802-0688-111EB2B02D06}"/>
          </ac:picMkLst>
        </pc:picChg>
        <pc:cxnChg chg="del">
          <ac:chgData name="Patricia Galindo" userId="98788cea-9b2d-4023-9b64-43c6e40044f1" providerId="ADAL" clId="{29E7CC43-DEE4-4E96-9E1E-2BD1BFF24946}" dt="2023-09-21T08:28:53.033" v="22" actId="478"/>
          <ac:cxnSpMkLst>
            <pc:docMk/>
            <pc:sldMk cId="2050951343" sldId="1881839727"/>
            <ac:cxnSpMk id="12" creationId="{110D5045-A78B-1E40-BDDE-E60D77838274}"/>
          </ac:cxnSpMkLst>
        </pc:cxnChg>
      </pc:sldChg>
      <pc:sldChg chg="addSp delSp modSp">
        <pc:chgData name="Patricia Galindo" userId="98788cea-9b2d-4023-9b64-43c6e40044f1" providerId="ADAL" clId="{29E7CC43-DEE4-4E96-9E1E-2BD1BFF24946}" dt="2023-09-21T08:30:05.158" v="45"/>
        <pc:sldMkLst>
          <pc:docMk/>
          <pc:sldMk cId="287886844" sldId="2134805956"/>
        </pc:sldMkLst>
        <pc:spChg chg="del">
          <ac:chgData name="Patricia Galindo" userId="98788cea-9b2d-4023-9b64-43c6e40044f1" providerId="ADAL" clId="{29E7CC43-DEE4-4E96-9E1E-2BD1BFF24946}" dt="2023-09-21T08:30:03.057" v="44" actId="478"/>
          <ac:spMkLst>
            <pc:docMk/>
            <pc:sldMk cId="287886844" sldId="2134805956"/>
            <ac:spMk id="2" creationId="{ED424F4E-D31D-8343-B76A-A83983FBEA40}"/>
          </ac:spMkLst>
        </pc:spChg>
        <pc:spChg chg="del">
          <ac:chgData name="Patricia Galindo" userId="98788cea-9b2d-4023-9b64-43c6e40044f1" providerId="ADAL" clId="{29E7CC43-DEE4-4E96-9E1E-2BD1BFF24946}" dt="2023-09-21T08:30:03.057" v="44" actId="478"/>
          <ac:spMkLst>
            <pc:docMk/>
            <pc:sldMk cId="287886844" sldId="2134805956"/>
            <ac:spMk id="3" creationId="{07B08697-1DE0-8F4D-8366-FF3044F186E3}"/>
          </ac:spMkLst>
        </pc:spChg>
        <pc:spChg chg="del">
          <ac:chgData name="Patricia Galindo" userId="98788cea-9b2d-4023-9b64-43c6e40044f1" providerId="ADAL" clId="{29E7CC43-DEE4-4E96-9E1E-2BD1BFF24946}" dt="2023-09-21T08:30:03.057" v="44" actId="478"/>
          <ac:spMkLst>
            <pc:docMk/>
            <pc:sldMk cId="287886844" sldId="2134805956"/>
            <ac:spMk id="4" creationId="{4659BEC1-B788-3504-ABF1-B908A53B8C4E}"/>
          </ac:spMkLst>
        </pc:spChg>
        <pc:spChg chg="del">
          <ac:chgData name="Patricia Galindo" userId="98788cea-9b2d-4023-9b64-43c6e40044f1" providerId="ADAL" clId="{29E7CC43-DEE4-4E96-9E1E-2BD1BFF24946}" dt="2023-09-21T08:30:03.057" v="44" actId="478"/>
          <ac:spMkLst>
            <pc:docMk/>
            <pc:sldMk cId="287886844" sldId="2134805956"/>
            <ac:spMk id="54275" creationId="{3AD5B52C-B3A5-8743-A629-0B2717BB62FF}"/>
          </ac:spMkLst>
        </pc:spChg>
        <pc:picChg chg="add mod">
          <ac:chgData name="Patricia Galindo" userId="98788cea-9b2d-4023-9b64-43c6e40044f1" providerId="ADAL" clId="{29E7CC43-DEE4-4E96-9E1E-2BD1BFF24946}" dt="2023-09-21T08:30:05.158" v="45"/>
          <ac:picMkLst>
            <pc:docMk/>
            <pc:sldMk cId="287886844" sldId="2134805956"/>
            <ac:picMk id="7" creationId="{22F7060C-08CC-FD08-A5D3-407455DDE7A3}"/>
          </ac:picMkLst>
        </pc:picChg>
        <pc:cxnChg chg="del">
          <ac:chgData name="Patricia Galindo" userId="98788cea-9b2d-4023-9b64-43c6e40044f1" providerId="ADAL" clId="{29E7CC43-DEE4-4E96-9E1E-2BD1BFF24946}" dt="2023-09-21T08:30:03.057" v="44" actId="478"/>
          <ac:cxnSpMkLst>
            <pc:docMk/>
            <pc:sldMk cId="287886844" sldId="2134805956"/>
            <ac:cxnSpMk id="5" creationId="{962C765F-AE36-D5A0-D798-441F13C35DF6}"/>
          </ac:cxnSpMkLst>
        </pc:cxnChg>
      </pc:sldChg>
      <pc:sldChg chg="addSp delSp modSp mod">
        <pc:chgData name="Patricia Galindo" userId="98788cea-9b2d-4023-9b64-43c6e40044f1" providerId="ADAL" clId="{29E7CC43-DEE4-4E96-9E1E-2BD1BFF24946}" dt="2023-09-21T08:40:22.781" v="73"/>
        <pc:sldMkLst>
          <pc:docMk/>
          <pc:sldMk cId="3826870625" sldId="2134806183"/>
        </pc:sldMkLst>
        <pc:spChg chg="del">
          <ac:chgData name="Patricia Galindo" userId="98788cea-9b2d-4023-9b64-43c6e40044f1" providerId="ADAL" clId="{29E7CC43-DEE4-4E96-9E1E-2BD1BFF24946}" dt="2023-09-21T08:40:17.855" v="70" actId="478"/>
          <ac:spMkLst>
            <pc:docMk/>
            <pc:sldMk cId="3826870625" sldId="2134806183"/>
            <ac:spMk id="2" creationId="{00000000-0000-0000-0000-000000000000}"/>
          </ac:spMkLst>
        </pc:spChg>
        <pc:spChg chg="del">
          <ac:chgData name="Patricia Galindo" userId="98788cea-9b2d-4023-9b64-43c6e40044f1" providerId="ADAL" clId="{29E7CC43-DEE4-4E96-9E1E-2BD1BFF24946}" dt="2023-09-21T08:40:17.855" v="70" actId="478"/>
          <ac:spMkLst>
            <pc:docMk/>
            <pc:sldMk cId="3826870625" sldId="2134806183"/>
            <ac:spMk id="5" creationId="{F68FE84B-31F5-8347-9C78-4A2AC5486FA4}"/>
          </ac:spMkLst>
        </pc:spChg>
        <pc:spChg chg="del">
          <ac:chgData name="Patricia Galindo" userId="98788cea-9b2d-4023-9b64-43c6e40044f1" providerId="ADAL" clId="{29E7CC43-DEE4-4E96-9E1E-2BD1BFF24946}" dt="2023-09-21T08:40:17.855" v="70" actId="478"/>
          <ac:spMkLst>
            <pc:docMk/>
            <pc:sldMk cId="3826870625" sldId="2134806183"/>
            <ac:spMk id="6" creationId="{23072FDF-BFC4-DE45-BC98-8EA5DB8900A8}"/>
          </ac:spMkLst>
        </pc:spChg>
        <pc:spChg chg="del">
          <ac:chgData name="Patricia Galindo" userId="98788cea-9b2d-4023-9b64-43c6e40044f1" providerId="ADAL" clId="{29E7CC43-DEE4-4E96-9E1E-2BD1BFF24946}" dt="2023-09-21T08:40:17.855" v="70" actId="478"/>
          <ac:spMkLst>
            <pc:docMk/>
            <pc:sldMk cId="3826870625" sldId="2134806183"/>
            <ac:spMk id="7" creationId="{92337315-3E03-0B5C-5EAF-6B7DE7F8DA4B}"/>
          </ac:spMkLst>
        </pc:spChg>
        <pc:spChg chg="del mod">
          <ac:chgData name="Patricia Galindo" userId="98788cea-9b2d-4023-9b64-43c6e40044f1" providerId="ADAL" clId="{29E7CC43-DEE4-4E96-9E1E-2BD1BFF24946}" dt="2023-09-21T08:40:20.316" v="72" actId="478"/>
          <ac:spMkLst>
            <pc:docMk/>
            <pc:sldMk cId="3826870625" sldId="2134806183"/>
            <ac:spMk id="52225" creationId="{00000000-0000-0000-0000-000000000000}"/>
          </ac:spMkLst>
        </pc:spChg>
        <pc:grpChg chg="del">
          <ac:chgData name="Patricia Galindo" userId="98788cea-9b2d-4023-9b64-43c6e40044f1" providerId="ADAL" clId="{29E7CC43-DEE4-4E96-9E1E-2BD1BFF24946}" dt="2023-09-21T08:40:17.855" v="70" actId="478"/>
          <ac:grpSpMkLst>
            <pc:docMk/>
            <pc:sldMk cId="3826870625" sldId="2134806183"/>
            <ac:grpSpMk id="4" creationId="{98A662EF-0715-C147-8BAD-3BD2DD2D697F}"/>
          </ac:grpSpMkLst>
        </pc:grpChg>
        <pc:picChg chg="del">
          <ac:chgData name="Patricia Galindo" userId="98788cea-9b2d-4023-9b64-43c6e40044f1" providerId="ADAL" clId="{29E7CC43-DEE4-4E96-9E1E-2BD1BFF24946}" dt="2023-09-21T08:40:17.855" v="70" actId="478"/>
          <ac:picMkLst>
            <pc:docMk/>
            <pc:sldMk cId="3826870625" sldId="2134806183"/>
            <ac:picMk id="3" creationId="{2AFE3485-3910-0C4D-B9AF-7ABE72A0426B}"/>
          </ac:picMkLst>
        </pc:picChg>
        <pc:picChg chg="add mod">
          <ac:chgData name="Patricia Galindo" userId="98788cea-9b2d-4023-9b64-43c6e40044f1" providerId="ADAL" clId="{29E7CC43-DEE4-4E96-9E1E-2BD1BFF24946}" dt="2023-09-21T08:40:22.781" v="73"/>
          <ac:picMkLst>
            <pc:docMk/>
            <pc:sldMk cId="3826870625" sldId="2134806183"/>
            <ac:picMk id="9" creationId="{45980D09-6CC6-16DE-647F-C61FA85F6F26}"/>
          </ac:picMkLst>
        </pc:picChg>
      </pc:sldChg>
      <pc:sldChg chg="addSp delSp modSp">
        <pc:chgData name="Patricia Galindo" userId="98788cea-9b2d-4023-9b64-43c6e40044f1" providerId="ADAL" clId="{29E7CC43-DEE4-4E96-9E1E-2BD1BFF24946}" dt="2023-09-21T08:27:50.173" v="7"/>
        <pc:sldMkLst>
          <pc:docMk/>
          <pc:sldMk cId="631881274" sldId="2134806377"/>
        </pc:sldMkLst>
        <pc:spChg chg="del">
          <ac:chgData name="Patricia Galindo" userId="98788cea-9b2d-4023-9b64-43c6e40044f1" providerId="ADAL" clId="{29E7CC43-DEE4-4E96-9E1E-2BD1BFF24946}" dt="2023-09-21T08:27:48.483" v="6" actId="478"/>
          <ac:spMkLst>
            <pc:docMk/>
            <pc:sldMk cId="631881274" sldId="2134806377"/>
            <ac:spMk id="2" creationId="{57251319-13F5-C645-158D-3FCD11A7AF4A}"/>
          </ac:spMkLst>
        </pc:spChg>
        <pc:picChg chg="del">
          <ac:chgData name="Patricia Galindo" userId="98788cea-9b2d-4023-9b64-43c6e40044f1" providerId="ADAL" clId="{29E7CC43-DEE4-4E96-9E1E-2BD1BFF24946}" dt="2023-09-21T08:27:48.483" v="6" actId="478"/>
          <ac:picMkLst>
            <pc:docMk/>
            <pc:sldMk cId="631881274" sldId="2134806377"/>
            <ac:picMk id="4" creationId="{7815DDA4-FD61-8E96-428F-7E007E62F9A0}"/>
          </ac:picMkLst>
        </pc:picChg>
        <pc:picChg chg="add mod">
          <ac:chgData name="Patricia Galindo" userId="98788cea-9b2d-4023-9b64-43c6e40044f1" providerId="ADAL" clId="{29E7CC43-DEE4-4E96-9E1E-2BD1BFF24946}" dt="2023-09-21T08:27:50.173" v="7"/>
          <ac:picMkLst>
            <pc:docMk/>
            <pc:sldMk cId="631881274" sldId="2134806377"/>
            <ac:picMk id="5" creationId="{2E0E858E-B166-5EEC-B998-2E3E787CE97D}"/>
          </ac:picMkLst>
        </pc:picChg>
        <pc:picChg chg="del">
          <ac:chgData name="Patricia Galindo" userId="98788cea-9b2d-4023-9b64-43c6e40044f1" providerId="ADAL" clId="{29E7CC43-DEE4-4E96-9E1E-2BD1BFF24946}" dt="2023-09-21T08:27:48.483" v="6" actId="478"/>
          <ac:picMkLst>
            <pc:docMk/>
            <pc:sldMk cId="631881274" sldId="2134806377"/>
            <ac:picMk id="6" creationId="{C53003C6-9ADF-B4BF-33DD-E16B640FD07E}"/>
          </ac:picMkLst>
        </pc:picChg>
        <pc:picChg chg="del">
          <ac:chgData name="Patricia Galindo" userId="98788cea-9b2d-4023-9b64-43c6e40044f1" providerId="ADAL" clId="{29E7CC43-DEE4-4E96-9E1E-2BD1BFF24946}" dt="2023-09-21T08:27:48.483" v="6" actId="478"/>
          <ac:picMkLst>
            <pc:docMk/>
            <pc:sldMk cId="631881274" sldId="2134806377"/>
            <ac:picMk id="8" creationId="{F9CA2F42-13B3-7707-1F9F-EC66BA327D50}"/>
          </ac:picMkLst>
        </pc:picChg>
      </pc:sldChg>
      <pc:sldChg chg="addSp delSp modSp mod">
        <pc:chgData name="Patricia Galindo" userId="98788cea-9b2d-4023-9b64-43c6e40044f1" providerId="ADAL" clId="{29E7CC43-DEE4-4E96-9E1E-2BD1BFF24946}" dt="2023-09-21T08:29:17.114" v="30"/>
        <pc:sldMkLst>
          <pc:docMk/>
          <pc:sldMk cId="2541743765" sldId="2134806385"/>
        </pc:sldMkLst>
        <pc:spChg chg="del">
          <ac:chgData name="Patricia Galindo" userId="98788cea-9b2d-4023-9b64-43c6e40044f1" providerId="ADAL" clId="{29E7CC43-DEE4-4E96-9E1E-2BD1BFF24946}" dt="2023-09-21T08:29:13.159" v="28" actId="478"/>
          <ac:spMkLst>
            <pc:docMk/>
            <pc:sldMk cId="2541743765" sldId="2134806385"/>
            <ac:spMk id="3" creationId="{9AE154BA-8668-2C51-3C4C-5834C8D0AFFB}"/>
          </ac:spMkLst>
        </pc:spChg>
        <pc:spChg chg="del">
          <ac:chgData name="Patricia Galindo" userId="98788cea-9b2d-4023-9b64-43c6e40044f1" providerId="ADAL" clId="{29E7CC43-DEE4-4E96-9E1E-2BD1BFF24946}" dt="2023-09-21T08:29:13.159" v="28" actId="478"/>
          <ac:spMkLst>
            <pc:docMk/>
            <pc:sldMk cId="2541743765" sldId="2134806385"/>
            <ac:spMk id="4" creationId="{5D946808-6606-9137-6D39-42D502970F77}"/>
          </ac:spMkLst>
        </pc:spChg>
        <pc:spChg chg="del">
          <ac:chgData name="Patricia Galindo" userId="98788cea-9b2d-4023-9b64-43c6e40044f1" providerId="ADAL" clId="{29E7CC43-DEE4-4E96-9E1E-2BD1BFF24946}" dt="2023-09-21T08:29:15.144" v="29" actId="478"/>
          <ac:spMkLst>
            <pc:docMk/>
            <pc:sldMk cId="2541743765" sldId="2134806385"/>
            <ac:spMk id="7" creationId="{0E1313C8-8062-27C6-B583-0B4D7D24F956}"/>
          </ac:spMkLst>
        </pc:spChg>
        <pc:picChg chg="del">
          <ac:chgData name="Patricia Galindo" userId="98788cea-9b2d-4023-9b64-43c6e40044f1" providerId="ADAL" clId="{29E7CC43-DEE4-4E96-9E1E-2BD1BFF24946}" dt="2023-09-21T08:29:13.159" v="28" actId="478"/>
          <ac:picMkLst>
            <pc:docMk/>
            <pc:sldMk cId="2541743765" sldId="2134806385"/>
            <ac:picMk id="5" creationId="{E5D7C4B6-B220-62A0-0193-7C0DB5BA641E}"/>
          </ac:picMkLst>
        </pc:picChg>
        <pc:picChg chg="add mod">
          <ac:chgData name="Patricia Galindo" userId="98788cea-9b2d-4023-9b64-43c6e40044f1" providerId="ADAL" clId="{29E7CC43-DEE4-4E96-9E1E-2BD1BFF24946}" dt="2023-09-21T08:29:17.114" v="30"/>
          <ac:picMkLst>
            <pc:docMk/>
            <pc:sldMk cId="2541743765" sldId="2134806385"/>
            <ac:picMk id="6" creationId="{B313E983-E2AC-99A3-E1C7-3F250EBB19AA}"/>
          </ac:picMkLst>
        </pc:picChg>
      </pc:sldChg>
      <pc:sldChg chg="addSp delSp modSp">
        <pc:chgData name="Patricia Galindo" userId="98788cea-9b2d-4023-9b64-43c6e40044f1" providerId="ADAL" clId="{29E7CC43-DEE4-4E96-9E1E-2BD1BFF24946}" dt="2023-09-21T08:40:06.626" v="66"/>
        <pc:sldMkLst>
          <pc:docMk/>
          <pc:sldMk cId="2922407450" sldId="2134806438"/>
        </pc:sldMkLst>
        <pc:spChg chg="del">
          <ac:chgData name="Patricia Galindo" userId="98788cea-9b2d-4023-9b64-43c6e40044f1" providerId="ADAL" clId="{29E7CC43-DEE4-4E96-9E1E-2BD1BFF24946}" dt="2023-09-21T08:40:03.945" v="65" actId="478"/>
          <ac:spMkLst>
            <pc:docMk/>
            <pc:sldMk cId="2922407450" sldId="2134806438"/>
            <ac:spMk id="3" creationId="{E28B59AD-E40B-284E-844D-C4A6602C3835}"/>
          </ac:spMkLst>
        </pc:spChg>
        <pc:spChg chg="del">
          <ac:chgData name="Patricia Galindo" userId="98788cea-9b2d-4023-9b64-43c6e40044f1" providerId="ADAL" clId="{29E7CC43-DEE4-4E96-9E1E-2BD1BFF24946}" dt="2023-09-21T08:40:03.945" v="65" actId="478"/>
          <ac:spMkLst>
            <pc:docMk/>
            <pc:sldMk cId="2922407450" sldId="2134806438"/>
            <ac:spMk id="12" creationId="{952E7497-5299-4C0E-8195-8F1D2B9362F7}"/>
          </ac:spMkLst>
        </pc:spChg>
        <pc:spChg chg="del">
          <ac:chgData name="Patricia Galindo" userId="98788cea-9b2d-4023-9b64-43c6e40044f1" providerId="ADAL" clId="{29E7CC43-DEE4-4E96-9E1E-2BD1BFF24946}" dt="2023-09-21T08:40:03.945" v="65" actId="478"/>
          <ac:spMkLst>
            <pc:docMk/>
            <pc:sldMk cId="2922407450" sldId="2134806438"/>
            <ac:spMk id="48130" creationId="{46FFB909-E350-D345-90F5-DAC5C727A8C8}"/>
          </ac:spMkLst>
        </pc:spChg>
        <pc:spChg chg="del">
          <ac:chgData name="Patricia Galindo" userId="98788cea-9b2d-4023-9b64-43c6e40044f1" providerId="ADAL" clId="{29E7CC43-DEE4-4E96-9E1E-2BD1BFF24946}" dt="2023-09-21T08:40:03.945" v="65" actId="478"/>
          <ac:spMkLst>
            <pc:docMk/>
            <pc:sldMk cId="2922407450" sldId="2134806438"/>
            <ac:spMk id="52227" creationId="{653C59AF-CA82-5F4E-8E1A-714365C87445}"/>
          </ac:spMkLst>
        </pc:spChg>
        <pc:graphicFrameChg chg="del">
          <ac:chgData name="Patricia Galindo" userId="98788cea-9b2d-4023-9b64-43c6e40044f1" providerId="ADAL" clId="{29E7CC43-DEE4-4E96-9E1E-2BD1BFF24946}" dt="2023-09-21T08:40:03.945" v="65" actId="478"/>
          <ac:graphicFrameMkLst>
            <pc:docMk/>
            <pc:sldMk cId="2922407450" sldId="2134806438"/>
            <ac:graphicFrameMk id="7" creationId="{50D30157-D295-EE42-8691-178B00D6312B}"/>
          </ac:graphicFrameMkLst>
        </pc:graphicFrameChg>
        <pc:picChg chg="add mod">
          <ac:chgData name="Patricia Galindo" userId="98788cea-9b2d-4023-9b64-43c6e40044f1" providerId="ADAL" clId="{29E7CC43-DEE4-4E96-9E1E-2BD1BFF24946}" dt="2023-09-21T08:40:06.626" v="66"/>
          <ac:picMkLst>
            <pc:docMk/>
            <pc:sldMk cId="2922407450" sldId="2134806438"/>
            <ac:picMk id="4" creationId="{59F03960-8CA9-7457-17F5-4FB742D571D1}"/>
          </ac:picMkLst>
        </pc:picChg>
      </pc:sldChg>
      <pc:sldChg chg="addSp delSp modSp mod">
        <pc:chgData name="Patricia Galindo" userId="98788cea-9b2d-4023-9b64-43c6e40044f1" providerId="ADAL" clId="{29E7CC43-DEE4-4E96-9E1E-2BD1BFF24946}" dt="2023-09-21T08:30:34.653" v="54"/>
        <pc:sldMkLst>
          <pc:docMk/>
          <pc:sldMk cId="3449789374" sldId="2145707390"/>
        </pc:sldMkLst>
        <pc:spChg chg="del">
          <ac:chgData name="Patricia Galindo" userId="98788cea-9b2d-4023-9b64-43c6e40044f1" providerId="ADAL" clId="{29E7CC43-DEE4-4E96-9E1E-2BD1BFF24946}" dt="2023-09-21T08:30:32.266" v="53" actId="478"/>
          <ac:spMkLst>
            <pc:docMk/>
            <pc:sldMk cId="3449789374" sldId="2145707390"/>
            <ac:spMk id="3" creationId="{4E37BFCA-885B-C449-AC6B-A285F89764C5}"/>
          </ac:spMkLst>
        </pc:spChg>
        <pc:spChg chg="del">
          <ac:chgData name="Patricia Galindo" userId="98788cea-9b2d-4023-9b64-43c6e40044f1" providerId="ADAL" clId="{29E7CC43-DEE4-4E96-9E1E-2BD1BFF24946}" dt="2023-09-21T08:30:29.594" v="52" actId="478"/>
          <ac:spMkLst>
            <pc:docMk/>
            <pc:sldMk cId="3449789374" sldId="2145707390"/>
            <ac:spMk id="4" creationId="{03A504E4-03C1-A7EB-0833-D15489193040}"/>
          </ac:spMkLst>
        </pc:spChg>
        <pc:spChg chg="del">
          <ac:chgData name="Patricia Galindo" userId="98788cea-9b2d-4023-9b64-43c6e40044f1" providerId="ADAL" clId="{29E7CC43-DEE4-4E96-9E1E-2BD1BFF24946}" dt="2023-09-21T08:30:29.594" v="52" actId="478"/>
          <ac:spMkLst>
            <pc:docMk/>
            <pc:sldMk cId="3449789374" sldId="2145707390"/>
            <ac:spMk id="7" creationId="{EE1D02D5-C5A3-7C81-F089-A9A80F51612F}"/>
          </ac:spMkLst>
        </pc:spChg>
        <pc:picChg chg="add mod">
          <ac:chgData name="Patricia Galindo" userId="98788cea-9b2d-4023-9b64-43c6e40044f1" providerId="ADAL" clId="{29E7CC43-DEE4-4E96-9E1E-2BD1BFF24946}" dt="2023-09-21T08:30:34.653" v="54"/>
          <ac:picMkLst>
            <pc:docMk/>
            <pc:sldMk cId="3449789374" sldId="2145707390"/>
            <ac:picMk id="6" creationId="{8F3F9C10-5A07-9295-7D02-41D003C280B1}"/>
          </ac:picMkLst>
        </pc:picChg>
        <pc:cxnChg chg="del">
          <ac:chgData name="Patricia Galindo" userId="98788cea-9b2d-4023-9b64-43c6e40044f1" providerId="ADAL" clId="{29E7CC43-DEE4-4E96-9E1E-2BD1BFF24946}" dt="2023-09-21T08:30:29.594" v="52" actId="478"/>
          <ac:cxnSpMkLst>
            <pc:docMk/>
            <pc:sldMk cId="3449789374" sldId="2145707390"/>
            <ac:cxnSpMk id="5" creationId="{D3D84075-E639-D14D-0679-41E538818243}"/>
          </ac:cxnSpMkLst>
        </pc:cxnChg>
      </pc:sldChg>
      <pc:sldChg chg="addSp delSp modSp mod">
        <pc:chgData name="Patricia Galindo" userId="98788cea-9b2d-4023-9b64-43c6e40044f1" providerId="ADAL" clId="{29E7CC43-DEE4-4E96-9E1E-2BD1BFF24946}" dt="2023-09-21T08:30:42.974" v="57"/>
        <pc:sldMkLst>
          <pc:docMk/>
          <pc:sldMk cId="2844819678" sldId="2145707391"/>
        </pc:sldMkLst>
        <pc:spChg chg="del">
          <ac:chgData name="Patricia Galindo" userId="98788cea-9b2d-4023-9b64-43c6e40044f1" providerId="ADAL" clId="{29E7CC43-DEE4-4E96-9E1E-2BD1BFF24946}" dt="2023-09-21T08:30:40.844" v="56" actId="478"/>
          <ac:spMkLst>
            <pc:docMk/>
            <pc:sldMk cId="2844819678" sldId="2145707391"/>
            <ac:spMk id="3" creationId="{4E37BFCA-885B-C449-AC6B-A285F89764C5}"/>
          </ac:spMkLst>
        </pc:spChg>
        <pc:spChg chg="del">
          <ac:chgData name="Patricia Galindo" userId="98788cea-9b2d-4023-9b64-43c6e40044f1" providerId="ADAL" clId="{29E7CC43-DEE4-4E96-9E1E-2BD1BFF24946}" dt="2023-09-21T08:30:38.744" v="55" actId="478"/>
          <ac:spMkLst>
            <pc:docMk/>
            <pc:sldMk cId="2844819678" sldId="2145707391"/>
            <ac:spMk id="4" creationId="{0CCF380F-65C5-D1F2-CA98-95B6315B2F1E}"/>
          </ac:spMkLst>
        </pc:spChg>
        <pc:spChg chg="del">
          <ac:chgData name="Patricia Galindo" userId="98788cea-9b2d-4023-9b64-43c6e40044f1" providerId="ADAL" clId="{29E7CC43-DEE4-4E96-9E1E-2BD1BFF24946}" dt="2023-09-21T08:30:38.744" v="55" actId="478"/>
          <ac:spMkLst>
            <pc:docMk/>
            <pc:sldMk cId="2844819678" sldId="2145707391"/>
            <ac:spMk id="8" creationId="{2AC50238-700E-21D4-77DD-43AFFBE8466C}"/>
          </ac:spMkLst>
        </pc:spChg>
        <pc:picChg chg="add mod">
          <ac:chgData name="Patricia Galindo" userId="98788cea-9b2d-4023-9b64-43c6e40044f1" providerId="ADAL" clId="{29E7CC43-DEE4-4E96-9E1E-2BD1BFF24946}" dt="2023-09-21T08:30:42.974" v="57"/>
          <ac:picMkLst>
            <pc:docMk/>
            <pc:sldMk cId="2844819678" sldId="2145707391"/>
            <ac:picMk id="6" creationId="{177F1D54-B90A-90F5-CA49-19F7A4B87E52}"/>
          </ac:picMkLst>
        </pc:picChg>
        <pc:cxnChg chg="del">
          <ac:chgData name="Patricia Galindo" userId="98788cea-9b2d-4023-9b64-43c6e40044f1" providerId="ADAL" clId="{29E7CC43-DEE4-4E96-9E1E-2BD1BFF24946}" dt="2023-09-21T08:30:38.744" v="55" actId="478"/>
          <ac:cxnSpMkLst>
            <pc:docMk/>
            <pc:sldMk cId="2844819678" sldId="2145707391"/>
            <ac:cxnSpMk id="5" creationId="{4FDEB2FD-FE94-995C-6DCD-70B1A2E7311A}"/>
          </ac:cxnSpMkLst>
        </pc:cxnChg>
      </pc:sldChg>
      <pc:sldChg chg="addSp delSp modSp mod">
        <pc:chgData name="Patricia Galindo" userId="98788cea-9b2d-4023-9b64-43c6e40044f1" providerId="ADAL" clId="{29E7CC43-DEE4-4E96-9E1E-2BD1BFF24946}" dt="2023-09-21T08:29:57.923" v="43"/>
        <pc:sldMkLst>
          <pc:docMk/>
          <pc:sldMk cId="2741741726" sldId="2145707406"/>
        </pc:sldMkLst>
        <pc:spChg chg="del">
          <ac:chgData name="Patricia Galindo" userId="98788cea-9b2d-4023-9b64-43c6e40044f1" providerId="ADAL" clId="{29E7CC43-DEE4-4E96-9E1E-2BD1BFF24946}" dt="2023-09-21T08:29:54.465" v="41" actId="478"/>
          <ac:spMkLst>
            <pc:docMk/>
            <pc:sldMk cId="2741741726" sldId="2145707406"/>
            <ac:spMk id="2" creationId="{E92A02DC-7121-C5AB-13D3-9A2B25D8E3AF}"/>
          </ac:spMkLst>
        </pc:spChg>
        <pc:spChg chg="del">
          <ac:chgData name="Patricia Galindo" userId="98788cea-9b2d-4023-9b64-43c6e40044f1" providerId="ADAL" clId="{29E7CC43-DEE4-4E96-9E1E-2BD1BFF24946}" dt="2023-09-21T08:29:54.465" v="41" actId="478"/>
          <ac:spMkLst>
            <pc:docMk/>
            <pc:sldMk cId="2741741726" sldId="2145707406"/>
            <ac:spMk id="3" creationId="{82BDE730-E22F-7942-4068-EB21C5694229}"/>
          </ac:spMkLst>
        </pc:spChg>
        <pc:spChg chg="del">
          <ac:chgData name="Patricia Galindo" userId="98788cea-9b2d-4023-9b64-43c6e40044f1" providerId="ADAL" clId="{29E7CC43-DEE4-4E96-9E1E-2BD1BFF24946}" dt="2023-09-21T08:29:56.242" v="42" actId="478"/>
          <ac:spMkLst>
            <pc:docMk/>
            <pc:sldMk cId="2741741726" sldId="2145707406"/>
            <ac:spMk id="5" creationId="{B497471F-1B6C-E24E-BAF2-61DCC860E22F}"/>
          </ac:spMkLst>
        </pc:spChg>
        <pc:spChg chg="del">
          <ac:chgData name="Patricia Galindo" userId="98788cea-9b2d-4023-9b64-43c6e40044f1" providerId="ADAL" clId="{29E7CC43-DEE4-4E96-9E1E-2BD1BFF24946}" dt="2023-09-21T08:29:54.465" v="41" actId="478"/>
          <ac:spMkLst>
            <pc:docMk/>
            <pc:sldMk cId="2741741726" sldId="2145707406"/>
            <ac:spMk id="6" creationId="{A65901F6-C160-9DC3-59F6-62C32203930C}"/>
          </ac:spMkLst>
        </pc:spChg>
        <pc:picChg chg="add mod">
          <ac:chgData name="Patricia Galindo" userId="98788cea-9b2d-4023-9b64-43c6e40044f1" providerId="ADAL" clId="{29E7CC43-DEE4-4E96-9E1E-2BD1BFF24946}" dt="2023-09-21T08:29:57.923" v="43"/>
          <ac:picMkLst>
            <pc:docMk/>
            <pc:sldMk cId="2741741726" sldId="2145707406"/>
            <ac:picMk id="8" creationId="{3D6AB2F1-0407-7567-8202-FAA5014A86F7}"/>
          </ac:picMkLst>
        </pc:picChg>
        <pc:cxnChg chg="del">
          <ac:chgData name="Patricia Galindo" userId="98788cea-9b2d-4023-9b64-43c6e40044f1" providerId="ADAL" clId="{29E7CC43-DEE4-4E96-9E1E-2BD1BFF24946}" dt="2023-09-21T08:29:54.465" v="41" actId="478"/>
          <ac:cxnSpMkLst>
            <pc:docMk/>
            <pc:sldMk cId="2741741726" sldId="2145707406"/>
            <ac:cxnSpMk id="4" creationId="{A8C7BADD-F617-D54E-B1A8-3838EF9E227F}"/>
          </ac:cxnSpMkLst>
        </pc:cxnChg>
      </pc:sldChg>
      <pc:sldChg chg="addSp delSp modSp mod">
        <pc:chgData name="Patricia Galindo" userId="98788cea-9b2d-4023-9b64-43c6e40044f1" providerId="ADAL" clId="{29E7CC43-DEE4-4E96-9E1E-2BD1BFF24946}" dt="2023-09-21T08:30:25.477" v="51"/>
        <pc:sldMkLst>
          <pc:docMk/>
          <pc:sldMk cId="3793743839" sldId="2147375427"/>
        </pc:sldMkLst>
        <pc:spChg chg="del">
          <ac:chgData name="Patricia Galindo" userId="98788cea-9b2d-4023-9b64-43c6e40044f1" providerId="ADAL" clId="{29E7CC43-DEE4-4E96-9E1E-2BD1BFF24946}" dt="2023-09-21T08:30:22.745" v="50" actId="478"/>
          <ac:spMkLst>
            <pc:docMk/>
            <pc:sldMk cId="3793743839" sldId="2147375427"/>
            <ac:spMk id="2" creationId="{B95420C7-F538-2046-A2E4-9E8D94031D8F}"/>
          </ac:spMkLst>
        </pc:spChg>
        <pc:spChg chg="del">
          <ac:chgData name="Patricia Galindo" userId="98788cea-9b2d-4023-9b64-43c6e40044f1" providerId="ADAL" clId="{29E7CC43-DEE4-4E96-9E1E-2BD1BFF24946}" dt="2023-09-21T08:30:22.745" v="50" actId="478"/>
          <ac:spMkLst>
            <pc:docMk/>
            <pc:sldMk cId="3793743839" sldId="2147375427"/>
            <ac:spMk id="3" creationId="{4E37BFCA-885B-C449-AC6B-A285F89764C5}"/>
          </ac:spMkLst>
        </pc:spChg>
        <pc:spChg chg="del">
          <ac:chgData name="Patricia Galindo" userId="98788cea-9b2d-4023-9b64-43c6e40044f1" providerId="ADAL" clId="{29E7CC43-DEE4-4E96-9E1E-2BD1BFF24946}" dt="2023-09-21T08:30:22.745" v="50" actId="478"/>
          <ac:spMkLst>
            <pc:docMk/>
            <pc:sldMk cId="3793743839" sldId="2147375427"/>
            <ac:spMk id="4" creationId="{991D5DF1-0279-CD55-6BB2-A120E6AFE168}"/>
          </ac:spMkLst>
        </pc:spChg>
        <pc:picChg chg="add mod">
          <ac:chgData name="Patricia Galindo" userId="98788cea-9b2d-4023-9b64-43c6e40044f1" providerId="ADAL" clId="{29E7CC43-DEE4-4E96-9E1E-2BD1BFF24946}" dt="2023-09-21T08:30:25.477" v="51"/>
          <ac:picMkLst>
            <pc:docMk/>
            <pc:sldMk cId="3793743839" sldId="2147375427"/>
            <ac:picMk id="7" creationId="{4B13FE15-C484-6690-957F-9E5D225B4782}"/>
          </ac:picMkLst>
        </pc:picChg>
        <pc:cxnChg chg="del">
          <ac:chgData name="Patricia Galindo" userId="98788cea-9b2d-4023-9b64-43c6e40044f1" providerId="ADAL" clId="{29E7CC43-DEE4-4E96-9E1E-2BD1BFF24946}" dt="2023-09-21T08:30:22.745" v="50" actId="478"/>
          <ac:cxnSpMkLst>
            <pc:docMk/>
            <pc:sldMk cId="3793743839" sldId="2147375427"/>
            <ac:cxnSpMk id="5" creationId="{39EC32AB-E588-75B4-9CC6-5CB598823161}"/>
          </ac:cxnSpMkLst>
        </pc:cxnChg>
      </pc:sldChg>
      <pc:sldChg chg="addSp delSp modSp mod">
        <pc:chgData name="Patricia Galindo" userId="98788cea-9b2d-4023-9b64-43c6e40044f1" providerId="ADAL" clId="{29E7CC43-DEE4-4E96-9E1E-2BD1BFF24946}" dt="2023-09-21T08:29:09.333" v="27"/>
        <pc:sldMkLst>
          <pc:docMk/>
          <pc:sldMk cId="1306498727" sldId="2147473536"/>
        </pc:sldMkLst>
        <pc:spChg chg="del">
          <ac:chgData name="Patricia Galindo" userId="98788cea-9b2d-4023-9b64-43c6e40044f1" providerId="ADAL" clId="{29E7CC43-DEE4-4E96-9E1E-2BD1BFF24946}" dt="2023-09-21T08:29:07.316" v="26" actId="478"/>
          <ac:spMkLst>
            <pc:docMk/>
            <pc:sldMk cId="1306498727" sldId="2147473536"/>
            <ac:spMk id="2" creationId="{F5C2AF8A-B439-1BF2-5E2F-BACB963D6D46}"/>
          </ac:spMkLst>
        </pc:spChg>
        <pc:spChg chg="del">
          <ac:chgData name="Patricia Galindo" userId="98788cea-9b2d-4023-9b64-43c6e40044f1" providerId="ADAL" clId="{29E7CC43-DEE4-4E96-9E1E-2BD1BFF24946}" dt="2023-09-21T08:29:07.316" v="26" actId="478"/>
          <ac:spMkLst>
            <pc:docMk/>
            <pc:sldMk cId="1306498727" sldId="2147473536"/>
            <ac:spMk id="4" creationId="{6F455056-3D00-1460-DF18-EC84CE6A0ED0}"/>
          </ac:spMkLst>
        </pc:spChg>
        <pc:spChg chg="del">
          <ac:chgData name="Patricia Galindo" userId="98788cea-9b2d-4023-9b64-43c6e40044f1" providerId="ADAL" clId="{29E7CC43-DEE4-4E96-9E1E-2BD1BFF24946}" dt="2023-09-21T08:29:07.316" v="26" actId="478"/>
          <ac:spMkLst>
            <pc:docMk/>
            <pc:sldMk cId="1306498727" sldId="2147473536"/>
            <ac:spMk id="5" creationId="{AD125727-1329-C71A-D68E-B7525F28FB1C}"/>
          </ac:spMkLst>
        </pc:spChg>
        <pc:spChg chg="del">
          <ac:chgData name="Patricia Galindo" userId="98788cea-9b2d-4023-9b64-43c6e40044f1" providerId="ADAL" clId="{29E7CC43-DEE4-4E96-9E1E-2BD1BFF24946}" dt="2023-09-21T08:29:07.316" v="26" actId="478"/>
          <ac:spMkLst>
            <pc:docMk/>
            <pc:sldMk cId="1306498727" sldId="2147473536"/>
            <ac:spMk id="9" creationId="{1C140A6D-741D-4640-9D6C-3F0833EE8EEC}"/>
          </ac:spMkLst>
        </pc:spChg>
        <pc:spChg chg="del">
          <ac:chgData name="Patricia Galindo" userId="98788cea-9b2d-4023-9b64-43c6e40044f1" providerId="ADAL" clId="{29E7CC43-DEE4-4E96-9E1E-2BD1BFF24946}" dt="2023-09-21T08:29:07.316" v="26" actId="478"/>
          <ac:spMkLst>
            <pc:docMk/>
            <pc:sldMk cId="1306498727" sldId="2147473536"/>
            <ac:spMk id="54274" creationId="{00000000-0000-0000-0000-000000000000}"/>
          </ac:spMkLst>
        </pc:spChg>
        <pc:picChg chg="add mod">
          <ac:chgData name="Patricia Galindo" userId="98788cea-9b2d-4023-9b64-43c6e40044f1" providerId="ADAL" clId="{29E7CC43-DEE4-4E96-9E1E-2BD1BFF24946}" dt="2023-09-21T08:29:09.333" v="27"/>
          <ac:picMkLst>
            <pc:docMk/>
            <pc:sldMk cId="1306498727" sldId="2147473536"/>
            <ac:picMk id="7" creationId="{0E157B72-0811-B89E-0A91-7D9CDFD309E4}"/>
          </ac:picMkLst>
        </pc:picChg>
        <pc:cxnChg chg="del">
          <ac:chgData name="Patricia Galindo" userId="98788cea-9b2d-4023-9b64-43c6e40044f1" providerId="ADAL" clId="{29E7CC43-DEE4-4E96-9E1E-2BD1BFF24946}" dt="2023-09-21T08:29:07.316" v="26" actId="478"/>
          <ac:cxnSpMkLst>
            <pc:docMk/>
            <pc:sldMk cId="1306498727" sldId="2147473536"/>
            <ac:cxnSpMk id="3" creationId="{77DECBF2-05F9-E19F-D1A9-3A0976BD9660}"/>
          </ac:cxnSpMkLst>
        </pc:cxnChg>
      </pc:sldChg>
      <pc:sldChg chg="addSp delSp modSp modAnim">
        <pc:chgData name="Patricia Galindo" userId="98788cea-9b2d-4023-9b64-43c6e40044f1" providerId="ADAL" clId="{29E7CC43-DEE4-4E96-9E1E-2BD1BFF24946}" dt="2023-09-21T08:29:01.706" v="25"/>
        <pc:sldMkLst>
          <pc:docMk/>
          <pc:sldMk cId="422070089" sldId="2147473542"/>
        </pc:sldMkLst>
        <pc:spChg chg="del">
          <ac:chgData name="Patricia Galindo" userId="98788cea-9b2d-4023-9b64-43c6e40044f1" providerId="ADAL" clId="{29E7CC43-DEE4-4E96-9E1E-2BD1BFF24946}" dt="2023-09-21T08:28:59.247" v="24" actId="478"/>
          <ac:spMkLst>
            <pc:docMk/>
            <pc:sldMk cId="422070089" sldId="2147473542"/>
            <ac:spMk id="2" creationId="{8606D372-6182-CA40-96C7-41CF7AC53434}"/>
          </ac:spMkLst>
        </pc:spChg>
        <pc:spChg chg="del">
          <ac:chgData name="Patricia Galindo" userId="98788cea-9b2d-4023-9b64-43c6e40044f1" providerId="ADAL" clId="{29E7CC43-DEE4-4E96-9E1E-2BD1BFF24946}" dt="2023-09-21T08:28:59.247" v="24" actId="478"/>
          <ac:spMkLst>
            <pc:docMk/>
            <pc:sldMk cId="422070089" sldId="2147473542"/>
            <ac:spMk id="4" creationId="{3F69959F-F9E4-BBA2-6B6B-25B0D78EC526}"/>
          </ac:spMkLst>
        </pc:spChg>
        <pc:spChg chg="del">
          <ac:chgData name="Patricia Galindo" userId="98788cea-9b2d-4023-9b64-43c6e40044f1" providerId="ADAL" clId="{29E7CC43-DEE4-4E96-9E1E-2BD1BFF24946}" dt="2023-09-21T08:28:59.247" v="24" actId="478"/>
          <ac:spMkLst>
            <pc:docMk/>
            <pc:sldMk cId="422070089" sldId="2147473542"/>
            <ac:spMk id="12" creationId="{2B2888EA-7606-6741-BECF-265A2D94701B}"/>
          </ac:spMkLst>
        </pc:spChg>
        <pc:grpChg chg="del">
          <ac:chgData name="Patricia Galindo" userId="98788cea-9b2d-4023-9b64-43c6e40044f1" providerId="ADAL" clId="{29E7CC43-DEE4-4E96-9E1E-2BD1BFF24946}" dt="2023-09-21T08:28:59.247" v="24" actId="478"/>
          <ac:grpSpMkLst>
            <pc:docMk/>
            <pc:sldMk cId="422070089" sldId="2147473542"/>
            <ac:grpSpMk id="6" creationId="{AB44EC69-F471-1643-A122-12CAEE316B52}"/>
          </ac:grpSpMkLst>
        </pc:grpChg>
        <pc:grpChg chg="del">
          <ac:chgData name="Patricia Galindo" userId="98788cea-9b2d-4023-9b64-43c6e40044f1" providerId="ADAL" clId="{29E7CC43-DEE4-4E96-9E1E-2BD1BFF24946}" dt="2023-09-21T08:28:59.247" v="24" actId="478"/>
          <ac:grpSpMkLst>
            <pc:docMk/>
            <pc:sldMk cId="422070089" sldId="2147473542"/>
            <ac:grpSpMk id="13" creationId="{C31892C0-66E0-6844-A51E-0C5F072C34B1}"/>
          </ac:grpSpMkLst>
        </pc:grpChg>
        <pc:picChg chg="add mod">
          <ac:chgData name="Patricia Galindo" userId="98788cea-9b2d-4023-9b64-43c6e40044f1" providerId="ADAL" clId="{29E7CC43-DEE4-4E96-9E1E-2BD1BFF24946}" dt="2023-09-21T08:29:01.706" v="25"/>
          <ac:picMkLst>
            <pc:docMk/>
            <pc:sldMk cId="422070089" sldId="2147473542"/>
            <ac:picMk id="5" creationId="{8EB6013B-18F8-4130-712F-2375012B87D1}"/>
          </ac:picMkLst>
        </pc:picChg>
      </pc:sldChg>
      <pc:sldChg chg="addSp delSp modSp mod">
        <pc:chgData name="Patricia Galindo" userId="98788cea-9b2d-4023-9b64-43c6e40044f1" providerId="ADAL" clId="{29E7CC43-DEE4-4E96-9E1E-2BD1BFF24946}" dt="2023-09-21T08:29:38.222" v="35"/>
        <pc:sldMkLst>
          <pc:docMk/>
          <pc:sldMk cId="2021380375" sldId="2147473546"/>
        </pc:sldMkLst>
        <pc:spChg chg="del">
          <ac:chgData name="Patricia Galindo" userId="98788cea-9b2d-4023-9b64-43c6e40044f1" providerId="ADAL" clId="{29E7CC43-DEE4-4E96-9E1E-2BD1BFF24946}" dt="2023-09-21T08:29:35.638" v="34" actId="478"/>
          <ac:spMkLst>
            <pc:docMk/>
            <pc:sldMk cId="2021380375" sldId="2147473546"/>
            <ac:spMk id="3" creationId="{5A2F0634-B597-118F-E9E4-8FE670D66F3B}"/>
          </ac:spMkLst>
        </pc:spChg>
        <pc:spChg chg="del">
          <ac:chgData name="Patricia Galindo" userId="98788cea-9b2d-4023-9b64-43c6e40044f1" providerId="ADAL" clId="{29E7CC43-DEE4-4E96-9E1E-2BD1BFF24946}" dt="2023-09-21T08:29:35.638" v="34" actId="478"/>
          <ac:spMkLst>
            <pc:docMk/>
            <pc:sldMk cId="2021380375" sldId="2147473546"/>
            <ac:spMk id="58369" creationId="{00000000-0000-0000-0000-000000000000}"/>
          </ac:spMkLst>
        </pc:spChg>
        <pc:spChg chg="del">
          <ac:chgData name="Patricia Galindo" userId="98788cea-9b2d-4023-9b64-43c6e40044f1" providerId="ADAL" clId="{29E7CC43-DEE4-4E96-9E1E-2BD1BFF24946}" dt="2023-09-21T08:29:35.638" v="34" actId="478"/>
          <ac:spMkLst>
            <pc:docMk/>
            <pc:sldMk cId="2021380375" sldId="2147473546"/>
            <ac:spMk id="58370" creationId="{00000000-0000-0000-0000-000000000000}"/>
          </ac:spMkLst>
        </pc:spChg>
        <pc:spChg chg="del">
          <ac:chgData name="Patricia Galindo" userId="98788cea-9b2d-4023-9b64-43c6e40044f1" providerId="ADAL" clId="{29E7CC43-DEE4-4E96-9E1E-2BD1BFF24946}" dt="2023-09-21T08:29:35.638" v="34" actId="478"/>
          <ac:spMkLst>
            <pc:docMk/>
            <pc:sldMk cId="2021380375" sldId="2147473546"/>
            <ac:spMk id="58372" creationId="{00000000-0000-0000-0000-000000000000}"/>
          </ac:spMkLst>
        </pc:spChg>
        <pc:picChg chg="add mod">
          <ac:chgData name="Patricia Galindo" userId="98788cea-9b2d-4023-9b64-43c6e40044f1" providerId="ADAL" clId="{29E7CC43-DEE4-4E96-9E1E-2BD1BFF24946}" dt="2023-09-21T08:29:38.222" v="35"/>
          <ac:picMkLst>
            <pc:docMk/>
            <pc:sldMk cId="2021380375" sldId="2147473546"/>
            <ac:picMk id="5" creationId="{B9593EC3-8F8D-039C-E4E8-16BECAD7108A}"/>
          </ac:picMkLst>
        </pc:picChg>
        <pc:cxnChg chg="del">
          <ac:chgData name="Patricia Galindo" userId="98788cea-9b2d-4023-9b64-43c6e40044f1" providerId="ADAL" clId="{29E7CC43-DEE4-4E96-9E1E-2BD1BFF24946}" dt="2023-09-21T08:29:35.638" v="34" actId="478"/>
          <ac:cxnSpMkLst>
            <pc:docMk/>
            <pc:sldMk cId="2021380375" sldId="2147473546"/>
            <ac:cxnSpMk id="2" creationId="{4650FAE8-4C17-7D9B-9C1B-F961F109E344}"/>
          </ac:cxnSpMkLst>
        </pc:cxnChg>
      </pc:sldChg>
      <pc:sldChg chg="addSp delSp modSp mod">
        <pc:chgData name="Patricia Galindo" userId="98788cea-9b2d-4023-9b64-43c6e40044f1" providerId="ADAL" clId="{29E7CC43-DEE4-4E96-9E1E-2BD1BFF24946}" dt="2023-09-21T08:29:51.821" v="40"/>
        <pc:sldMkLst>
          <pc:docMk/>
          <pc:sldMk cId="2472208662" sldId="2147473548"/>
        </pc:sldMkLst>
        <pc:spChg chg="del">
          <ac:chgData name="Patricia Galindo" userId="98788cea-9b2d-4023-9b64-43c6e40044f1" providerId="ADAL" clId="{29E7CC43-DEE4-4E96-9E1E-2BD1BFF24946}" dt="2023-09-21T08:29:49.977" v="39" actId="478"/>
          <ac:spMkLst>
            <pc:docMk/>
            <pc:sldMk cId="2472208662" sldId="2147473548"/>
            <ac:spMk id="4" creationId="{5BF47490-A615-766E-0A8B-91395836B62B}"/>
          </ac:spMkLst>
        </pc:spChg>
        <pc:picChg chg="add mod">
          <ac:chgData name="Patricia Galindo" userId="98788cea-9b2d-4023-9b64-43c6e40044f1" providerId="ADAL" clId="{29E7CC43-DEE4-4E96-9E1E-2BD1BFF24946}" dt="2023-09-21T08:29:51.821" v="40"/>
          <ac:picMkLst>
            <pc:docMk/>
            <pc:sldMk cId="2472208662" sldId="2147473548"/>
            <ac:picMk id="3" creationId="{94518D7D-53EA-4B28-37FA-5C431EB5E5C1}"/>
          </ac:picMkLst>
        </pc:picChg>
      </pc:sldChg>
      <pc:sldChg chg="addSp delSp modSp mod">
        <pc:chgData name="Patricia Galindo" userId="98788cea-9b2d-4023-9b64-43c6e40044f1" providerId="ADAL" clId="{29E7CC43-DEE4-4E96-9E1E-2BD1BFF24946}" dt="2023-09-21T08:29:25.047" v="33"/>
        <pc:sldMkLst>
          <pc:docMk/>
          <pc:sldMk cId="4011374721" sldId="2147473549"/>
        </pc:sldMkLst>
        <pc:spChg chg="del">
          <ac:chgData name="Patricia Galindo" userId="98788cea-9b2d-4023-9b64-43c6e40044f1" providerId="ADAL" clId="{29E7CC43-DEE4-4E96-9E1E-2BD1BFF24946}" dt="2023-09-21T08:29:20.474" v="31" actId="478"/>
          <ac:spMkLst>
            <pc:docMk/>
            <pc:sldMk cId="4011374721" sldId="2147473549"/>
            <ac:spMk id="2" creationId="{BB707DFC-4BA4-65F1-D01B-29730324F569}"/>
          </ac:spMkLst>
        </pc:spChg>
        <pc:spChg chg="del">
          <ac:chgData name="Patricia Galindo" userId="98788cea-9b2d-4023-9b64-43c6e40044f1" providerId="ADAL" clId="{29E7CC43-DEE4-4E96-9E1E-2BD1BFF24946}" dt="2023-09-21T08:29:22.786" v="32" actId="478"/>
          <ac:spMkLst>
            <pc:docMk/>
            <pc:sldMk cId="4011374721" sldId="2147473549"/>
            <ac:spMk id="7" creationId="{2828E6B3-FA2F-8943-8FB5-6F9D70BFC582}"/>
          </ac:spMkLst>
        </pc:spChg>
        <pc:picChg chg="del">
          <ac:chgData name="Patricia Galindo" userId="98788cea-9b2d-4023-9b64-43c6e40044f1" providerId="ADAL" clId="{29E7CC43-DEE4-4E96-9E1E-2BD1BFF24946}" dt="2023-09-21T08:29:20.474" v="31" actId="478"/>
          <ac:picMkLst>
            <pc:docMk/>
            <pc:sldMk cId="4011374721" sldId="2147473549"/>
            <ac:picMk id="4" creationId="{265BFE09-AE05-1FFF-EC2B-D0457F510B94}"/>
          </ac:picMkLst>
        </pc:picChg>
        <pc:picChg chg="add mod">
          <ac:chgData name="Patricia Galindo" userId="98788cea-9b2d-4023-9b64-43c6e40044f1" providerId="ADAL" clId="{29E7CC43-DEE4-4E96-9E1E-2BD1BFF24946}" dt="2023-09-21T08:29:25.047" v="33"/>
          <ac:picMkLst>
            <pc:docMk/>
            <pc:sldMk cId="4011374721" sldId="2147473549"/>
            <ac:picMk id="5" creationId="{D2FB08A1-E884-BCDF-0933-0448D20D9184}"/>
          </ac:picMkLst>
        </pc:picChg>
      </pc:sldChg>
      <pc:sldChg chg="addSp delSp modSp mod">
        <pc:chgData name="Patricia Galindo" userId="98788cea-9b2d-4023-9b64-43c6e40044f1" providerId="ADAL" clId="{29E7CC43-DEE4-4E96-9E1E-2BD1BFF24946}" dt="2023-09-21T08:29:46.362" v="38"/>
        <pc:sldMkLst>
          <pc:docMk/>
          <pc:sldMk cId="2424822863" sldId="2147473550"/>
        </pc:sldMkLst>
        <pc:spChg chg="del">
          <ac:chgData name="Patricia Galindo" userId="98788cea-9b2d-4023-9b64-43c6e40044f1" providerId="ADAL" clId="{29E7CC43-DEE4-4E96-9E1E-2BD1BFF24946}" dt="2023-09-21T08:29:44.002" v="37" actId="478"/>
          <ac:spMkLst>
            <pc:docMk/>
            <pc:sldMk cId="2424822863" sldId="2147473550"/>
            <ac:spMk id="2" creationId="{D6760033-DA6A-6FB1-FB50-8EC754198EEB}"/>
          </ac:spMkLst>
        </pc:spChg>
        <pc:spChg chg="del">
          <ac:chgData name="Patricia Galindo" userId="98788cea-9b2d-4023-9b64-43c6e40044f1" providerId="ADAL" clId="{29E7CC43-DEE4-4E96-9E1E-2BD1BFF24946}" dt="2023-09-21T08:29:41.520" v="36" actId="478"/>
          <ac:spMkLst>
            <pc:docMk/>
            <pc:sldMk cId="2424822863" sldId="2147473550"/>
            <ac:spMk id="3" creationId="{657475A6-D8A7-55A0-2B49-4377729F9C8B}"/>
          </ac:spMkLst>
        </pc:spChg>
        <pc:picChg chg="del">
          <ac:chgData name="Patricia Galindo" userId="98788cea-9b2d-4023-9b64-43c6e40044f1" providerId="ADAL" clId="{29E7CC43-DEE4-4E96-9E1E-2BD1BFF24946}" dt="2023-09-21T08:29:41.520" v="36" actId="478"/>
          <ac:picMkLst>
            <pc:docMk/>
            <pc:sldMk cId="2424822863" sldId="2147473550"/>
            <ac:picMk id="4" creationId="{501E0190-0BDA-F772-06CB-5ECEB653F88B}"/>
          </ac:picMkLst>
        </pc:picChg>
        <pc:picChg chg="add mod">
          <ac:chgData name="Patricia Galindo" userId="98788cea-9b2d-4023-9b64-43c6e40044f1" providerId="ADAL" clId="{29E7CC43-DEE4-4E96-9E1E-2BD1BFF24946}" dt="2023-09-21T08:29:46.362" v="38"/>
          <ac:picMkLst>
            <pc:docMk/>
            <pc:sldMk cId="2424822863" sldId="2147473550"/>
            <ac:picMk id="6" creationId="{F7AEF882-9A1C-64F8-5DB9-B1D60B2765A0}"/>
          </ac:picMkLst>
        </pc:picChg>
      </pc:sldChg>
      <pc:sldChg chg="addSp delSp modSp mod">
        <pc:chgData name="Patricia Galindo" userId="98788cea-9b2d-4023-9b64-43c6e40044f1" providerId="ADAL" clId="{29E7CC43-DEE4-4E96-9E1E-2BD1BFF24946}" dt="2023-09-21T08:30:10.064" v="47"/>
        <pc:sldMkLst>
          <pc:docMk/>
          <pc:sldMk cId="2215207869" sldId="2147473551"/>
        </pc:sldMkLst>
        <pc:spChg chg="del">
          <ac:chgData name="Patricia Galindo" userId="98788cea-9b2d-4023-9b64-43c6e40044f1" providerId="ADAL" clId="{29E7CC43-DEE4-4E96-9E1E-2BD1BFF24946}" dt="2023-09-21T08:30:08.048" v="46" actId="478"/>
          <ac:spMkLst>
            <pc:docMk/>
            <pc:sldMk cId="2215207869" sldId="2147473551"/>
            <ac:spMk id="2" creationId="{1794C5EF-57C7-6A6C-880A-8FA379DF4D8A}"/>
          </ac:spMkLst>
        </pc:spChg>
        <pc:spChg chg="del">
          <ac:chgData name="Patricia Galindo" userId="98788cea-9b2d-4023-9b64-43c6e40044f1" providerId="ADAL" clId="{29E7CC43-DEE4-4E96-9E1E-2BD1BFF24946}" dt="2023-09-21T08:30:08.048" v="46" actId="478"/>
          <ac:spMkLst>
            <pc:docMk/>
            <pc:sldMk cId="2215207869" sldId="2147473551"/>
            <ac:spMk id="3" creationId="{B4782436-765D-3D82-F9F4-5C2C03688808}"/>
          </ac:spMkLst>
        </pc:spChg>
        <pc:spChg chg="del">
          <ac:chgData name="Patricia Galindo" userId="98788cea-9b2d-4023-9b64-43c6e40044f1" providerId="ADAL" clId="{29E7CC43-DEE4-4E96-9E1E-2BD1BFF24946}" dt="2023-09-21T08:30:08.048" v="46" actId="478"/>
          <ac:spMkLst>
            <pc:docMk/>
            <pc:sldMk cId="2215207869" sldId="2147473551"/>
            <ac:spMk id="4" creationId="{49FF7BB2-8CFE-2A1C-AEF2-13B184D4AB2C}"/>
          </ac:spMkLst>
        </pc:spChg>
        <pc:spChg chg="del">
          <ac:chgData name="Patricia Galindo" userId="98788cea-9b2d-4023-9b64-43c6e40044f1" providerId="ADAL" clId="{29E7CC43-DEE4-4E96-9E1E-2BD1BFF24946}" dt="2023-09-21T08:30:08.048" v="46" actId="478"/>
          <ac:spMkLst>
            <pc:docMk/>
            <pc:sldMk cId="2215207869" sldId="2147473551"/>
            <ac:spMk id="6" creationId="{BC08AD55-FD98-6644-9D41-DA624C87F00A}"/>
          </ac:spMkLst>
        </pc:spChg>
        <pc:picChg chg="add mod">
          <ac:chgData name="Patricia Galindo" userId="98788cea-9b2d-4023-9b64-43c6e40044f1" providerId="ADAL" clId="{29E7CC43-DEE4-4E96-9E1E-2BD1BFF24946}" dt="2023-09-21T08:30:10.064" v="47"/>
          <ac:picMkLst>
            <pc:docMk/>
            <pc:sldMk cId="2215207869" sldId="2147473551"/>
            <ac:picMk id="8" creationId="{E5036424-E6A9-6538-33D1-DE45E3FEFFA4}"/>
          </ac:picMkLst>
        </pc:picChg>
        <pc:cxnChg chg="del">
          <ac:chgData name="Patricia Galindo" userId="98788cea-9b2d-4023-9b64-43c6e40044f1" providerId="ADAL" clId="{29E7CC43-DEE4-4E96-9E1E-2BD1BFF24946}" dt="2023-09-21T08:30:08.048" v="46" actId="478"/>
          <ac:cxnSpMkLst>
            <pc:docMk/>
            <pc:sldMk cId="2215207869" sldId="2147473551"/>
            <ac:cxnSpMk id="5" creationId="{BD1D954A-FEC9-7AD5-FEB1-65CF2136AF00}"/>
          </ac:cxnSpMkLst>
        </pc:cxnChg>
      </pc:sldChg>
      <pc:sldChg chg="addSp delSp modSp mod">
        <pc:chgData name="Patricia Galindo" userId="98788cea-9b2d-4023-9b64-43c6e40044f1" providerId="ADAL" clId="{29E7CC43-DEE4-4E96-9E1E-2BD1BFF24946}" dt="2023-09-21T08:30:16.793" v="49"/>
        <pc:sldMkLst>
          <pc:docMk/>
          <pc:sldMk cId="3038081108" sldId="2147473553"/>
        </pc:sldMkLst>
        <pc:spChg chg="del">
          <ac:chgData name="Patricia Galindo" userId="98788cea-9b2d-4023-9b64-43c6e40044f1" providerId="ADAL" clId="{29E7CC43-DEE4-4E96-9E1E-2BD1BFF24946}" dt="2023-09-21T08:30:15.175" v="48" actId="478"/>
          <ac:spMkLst>
            <pc:docMk/>
            <pc:sldMk cId="3038081108" sldId="2147473553"/>
            <ac:spMk id="2" creationId="{28AE4479-09A1-24DF-C1C6-E2B89251E4FD}"/>
          </ac:spMkLst>
        </pc:spChg>
        <pc:picChg chg="add mod">
          <ac:chgData name="Patricia Galindo" userId="98788cea-9b2d-4023-9b64-43c6e40044f1" providerId="ADAL" clId="{29E7CC43-DEE4-4E96-9E1E-2BD1BFF24946}" dt="2023-09-21T08:30:16.793" v="49"/>
          <ac:picMkLst>
            <pc:docMk/>
            <pc:sldMk cId="3038081108" sldId="2147473553"/>
            <ac:picMk id="4" creationId="{8C6DB8A0-12B5-998B-033A-5BCC6F633D7E}"/>
          </ac:picMkLst>
        </pc:picChg>
      </pc:sldChg>
      <pc:sldChg chg="addSp delSp modSp mod">
        <pc:chgData name="Patricia Galindo" userId="98788cea-9b2d-4023-9b64-43c6e40044f1" providerId="ADAL" clId="{29E7CC43-DEE4-4E96-9E1E-2BD1BFF24946}" dt="2023-09-21T08:32:56.386" v="59"/>
        <pc:sldMkLst>
          <pc:docMk/>
          <pc:sldMk cId="1825576563" sldId="2147473554"/>
        </pc:sldMkLst>
        <pc:spChg chg="del">
          <ac:chgData name="Patricia Galindo" userId="98788cea-9b2d-4023-9b64-43c6e40044f1" providerId="ADAL" clId="{29E7CC43-DEE4-4E96-9E1E-2BD1BFF24946}" dt="2023-09-21T08:32:54.720" v="58" actId="478"/>
          <ac:spMkLst>
            <pc:docMk/>
            <pc:sldMk cId="1825576563" sldId="2147473554"/>
            <ac:spMk id="3" creationId="{A2DE9ACD-33A7-3A41-80A7-A9980CFDE375}"/>
          </ac:spMkLst>
        </pc:spChg>
        <pc:picChg chg="add mod">
          <ac:chgData name="Patricia Galindo" userId="98788cea-9b2d-4023-9b64-43c6e40044f1" providerId="ADAL" clId="{29E7CC43-DEE4-4E96-9E1E-2BD1BFF24946}" dt="2023-09-21T08:32:56.386" v="59"/>
          <ac:picMkLst>
            <pc:docMk/>
            <pc:sldMk cId="1825576563" sldId="2147473554"/>
            <ac:picMk id="4" creationId="{28D8AF63-B123-D784-0B67-CBE2997E4F10}"/>
          </ac:picMkLst>
        </pc:picChg>
      </pc:sldChg>
      <pc:sldChg chg="addSp delSp modSp mod">
        <pc:chgData name="Patricia Galindo" userId="98788cea-9b2d-4023-9b64-43c6e40044f1" providerId="ADAL" clId="{29E7CC43-DEE4-4E96-9E1E-2BD1BFF24946}" dt="2023-09-21T08:33:06.262" v="61"/>
        <pc:sldMkLst>
          <pc:docMk/>
          <pc:sldMk cId="190732995" sldId="2147473555"/>
        </pc:sldMkLst>
        <pc:spChg chg="del">
          <ac:chgData name="Patricia Galindo" userId="98788cea-9b2d-4023-9b64-43c6e40044f1" providerId="ADAL" clId="{29E7CC43-DEE4-4E96-9E1E-2BD1BFF24946}" dt="2023-09-21T08:33:01.505" v="60" actId="478"/>
          <ac:spMkLst>
            <pc:docMk/>
            <pc:sldMk cId="190732995" sldId="2147473555"/>
            <ac:spMk id="2" creationId="{67EB345F-50A3-F93F-483F-748293F0866E}"/>
          </ac:spMkLst>
        </pc:spChg>
        <pc:grpChg chg="del">
          <ac:chgData name="Patricia Galindo" userId="98788cea-9b2d-4023-9b64-43c6e40044f1" providerId="ADAL" clId="{29E7CC43-DEE4-4E96-9E1E-2BD1BFF24946}" dt="2023-09-21T08:33:01.505" v="60" actId="478"/>
          <ac:grpSpMkLst>
            <pc:docMk/>
            <pc:sldMk cId="190732995" sldId="2147473555"/>
            <ac:grpSpMk id="5" creationId="{413CF1FA-8F5E-D9AD-755E-CAE75ED9C919}"/>
          </ac:grpSpMkLst>
        </pc:grpChg>
        <pc:graphicFrameChg chg="del">
          <ac:chgData name="Patricia Galindo" userId="98788cea-9b2d-4023-9b64-43c6e40044f1" providerId="ADAL" clId="{29E7CC43-DEE4-4E96-9E1E-2BD1BFF24946}" dt="2023-09-21T08:33:01.505" v="60" actId="478"/>
          <ac:graphicFrameMkLst>
            <pc:docMk/>
            <pc:sldMk cId="190732995" sldId="2147473555"/>
            <ac:graphicFrameMk id="4" creationId="{90112FA4-07B7-4B00-EAF0-3C950AF59D38}"/>
          </ac:graphicFrameMkLst>
        </pc:graphicFrameChg>
        <pc:picChg chg="add mod">
          <ac:chgData name="Patricia Galindo" userId="98788cea-9b2d-4023-9b64-43c6e40044f1" providerId="ADAL" clId="{29E7CC43-DEE4-4E96-9E1E-2BD1BFF24946}" dt="2023-09-21T08:33:06.262" v="61"/>
          <ac:picMkLst>
            <pc:docMk/>
            <pc:sldMk cId="190732995" sldId="2147473555"/>
            <ac:picMk id="12" creationId="{B7B9B31F-8B91-32A5-4F40-67E9BB49941A}"/>
          </ac:picMkLst>
        </pc:picChg>
      </pc:sldChg>
      <pc:sldChg chg="addSp delSp modSp mod">
        <pc:chgData name="Patricia Galindo" userId="98788cea-9b2d-4023-9b64-43c6e40044f1" providerId="ADAL" clId="{29E7CC43-DEE4-4E96-9E1E-2BD1BFF24946}" dt="2023-09-21T08:39:59.704" v="64"/>
        <pc:sldMkLst>
          <pc:docMk/>
          <pc:sldMk cId="3094691671" sldId="2147473556"/>
        </pc:sldMkLst>
        <pc:spChg chg="del">
          <ac:chgData name="Patricia Galindo" userId="98788cea-9b2d-4023-9b64-43c6e40044f1" providerId="ADAL" clId="{29E7CC43-DEE4-4E96-9E1E-2BD1BFF24946}" dt="2023-09-21T08:33:14.869" v="63" actId="478"/>
          <ac:spMkLst>
            <pc:docMk/>
            <pc:sldMk cId="3094691671" sldId="2147473556"/>
            <ac:spMk id="3" creationId="{80F234E5-00CF-C445-4868-A5D1C1117225}"/>
          </ac:spMkLst>
        </pc:spChg>
        <pc:spChg chg="del">
          <ac:chgData name="Patricia Galindo" userId="98788cea-9b2d-4023-9b64-43c6e40044f1" providerId="ADAL" clId="{29E7CC43-DEE4-4E96-9E1E-2BD1BFF24946}" dt="2023-09-21T08:33:13.180" v="62" actId="478"/>
          <ac:spMkLst>
            <pc:docMk/>
            <pc:sldMk cId="3094691671" sldId="2147473556"/>
            <ac:spMk id="5" creationId="{563CED65-480C-21E0-D024-5134121E8D64}"/>
          </ac:spMkLst>
        </pc:spChg>
        <pc:graphicFrameChg chg="del">
          <ac:chgData name="Patricia Galindo" userId="98788cea-9b2d-4023-9b64-43c6e40044f1" providerId="ADAL" clId="{29E7CC43-DEE4-4E96-9E1E-2BD1BFF24946}" dt="2023-09-21T08:33:13.180" v="62" actId="478"/>
          <ac:graphicFrameMkLst>
            <pc:docMk/>
            <pc:sldMk cId="3094691671" sldId="2147473556"/>
            <ac:graphicFrameMk id="4" creationId="{96BDA347-57A3-6CBA-EC18-5D4068D42800}"/>
          </ac:graphicFrameMkLst>
        </pc:graphicFrameChg>
        <pc:picChg chg="add mod">
          <ac:chgData name="Patricia Galindo" userId="98788cea-9b2d-4023-9b64-43c6e40044f1" providerId="ADAL" clId="{29E7CC43-DEE4-4E96-9E1E-2BD1BFF24946}" dt="2023-09-21T08:39:59.704" v="64"/>
          <ac:picMkLst>
            <pc:docMk/>
            <pc:sldMk cId="3094691671" sldId="2147473556"/>
            <ac:picMk id="6" creationId="{2CCF931C-C0DB-ECE6-3469-DB9C9BDDA6BA}"/>
          </ac:picMkLst>
        </pc:picChg>
      </pc:sldChg>
      <pc:sldChg chg="addSp delSp modSp mod">
        <pc:chgData name="Patricia Galindo" userId="98788cea-9b2d-4023-9b64-43c6e40044f1" providerId="ADAL" clId="{29E7CC43-DEE4-4E96-9E1E-2BD1BFF24946}" dt="2023-09-21T08:40:14.444" v="69"/>
        <pc:sldMkLst>
          <pc:docMk/>
          <pc:sldMk cId="381523706" sldId="2147473561"/>
        </pc:sldMkLst>
        <pc:spChg chg="del">
          <ac:chgData name="Patricia Galindo" userId="98788cea-9b2d-4023-9b64-43c6e40044f1" providerId="ADAL" clId="{29E7CC43-DEE4-4E96-9E1E-2BD1BFF24946}" dt="2023-09-21T08:40:12.256" v="68" actId="478"/>
          <ac:spMkLst>
            <pc:docMk/>
            <pc:sldMk cId="381523706" sldId="2147473561"/>
            <ac:spMk id="4" creationId="{CDF3FF91-EF19-0D31-F537-14B33166CEFA}"/>
          </ac:spMkLst>
        </pc:spChg>
        <pc:graphicFrameChg chg="del">
          <ac:chgData name="Patricia Galindo" userId="98788cea-9b2d-4023-9b64-43c6e40044f1" providerId="ADAL" clId="{29E7CC43-DEE4-4E96-9E1E-2BD1BFF24946}" dt="2023-09-21T08:40:10.194" v="67" actId="478"/>
          <ac:graphicFrameMkLst>
            <pc:docMk/>
            <pc:sldMk cId="381523706" sldId="2147473561"/>
            <ac:graphicFrameMk id="2" creationId="{BA44D5CD-412F-0EF3-018E-F3C0F2033F4F}"/>
          </ac:graphicFrameMkLst>
        </pc:graphicFrameChg>
        <pc:picChg chg="add mod">
          <ac:chgData name="Patricia Galindo" userId="98788cea-9b2d-4023-9b64-43c6e40044f1" providerId="ADAL" clId="{29E7CC43-DEE4-4E96-9E1E-2BD1BFF24946}" dt="2023-09-21T08:40:14.444" v="69"/>
          <ac:picMkLst>
            <pc:docMk/>
            <pc:sldMk cId="381523706" sldId="2147473561"/>
            <ac:picMk id="5" creationId="{A2AC18C0-DBBF-F50F-2648-8B1C488D45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D3588-9DFB-3C45-A1DD-1236C4B6947F}" type="datetimeFigureOut">
              <a:rPr lang="es-ES" smtClean="0"/>
              <a:t>21/09/2023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2AE60-F876-DD40-8644-272D90C34D22}" type="slidenum">
              <a:rPr lang="es-ES" smtClean="0"/>
              <a:t>‹Nº›</a:t>
            </a:fld>
            <a:endParaRPr lang="es-ES"/>
          </a:p>
        </p:txBody>
      </p:sp>
    </p:spTree>
    <p:extLst>
      <p:ext uri="{BB962C8B-B14F-4D97-AF65-F5344CB8AC3E}">
        <p14:creationId xmlns:p14="http://schemas.microsoft.com/office/powerpoint/2010/main" val="167515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742AE60-F876-DD40-8644-272D90C34D22}" type="slidenum">
              <a:rPr lang="es-ES" smtClean="0"/>
              <a:t>1</a:t>
            </a:fld>
            <a:endParaRPr lang="es-ES"/>
          </a:p>
        </p:txBody>
      </p:sp>
    </p:spTree>
    <p:extLst>
      <p:ext uri="{BB962C8B-B14F-4D97-AF65-F5344CB8AC3E}">
        <p14:creationId xmlns:p14="http://schemas.microsoft.com/office/powerpoint/2010/main" val="324916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s-ES" dirty="0">
                <a:latin typeface="Calibri" charset="0"/>
              </a:rPr>
              <a:t>Los criterios de derivación son los recomendados por el documento de consenso de la SEN (cociente albúmina/creatinina &gt;300 mg/g, FG estimado &lt;30 ml/min/1,73 (&lt;45 en &lt;70 años), progresión renal, HTA resistente, alteraciones electrolíticas y anemia renal). Si no se cumplían las propuestas pasaban a ser resueltas por la consulta no presencial. </a:t>
            </a:r>
          </a:p>
          <a:p>
            <a:pPr eaLnBrk="1" hangingPunct="1">
              <a:spcBef>
                <a:spcPct val="0"/>
              </a:spcBef>
            </a:pPr>
            <a:r>
              <a:rPr lang="es-ES" dirty="0">
                <a:latin typeface="Calibri" charset="0"/>
              </a:rPr>
              <a:t>Es importante considerar tanto la rapidez de instauración de la enfermedad renal crónica como la edad de los pacientes.</a:t>
            </a:r>
          </a:p>
          <a:p>
            <a:pPr eaLnBrk="1" hangingPunct="1"/>
            <a:r>
              <a:rPr lang="es-ES" dirty="0">
                <a:latin typeface="Calibri" charset="0"/>
              </a:rPr>
              <a:t>Aunq</a:t>
            </a:r>
            <a:r>
              <a:rPr lang="es-ES" b="0" dirty="0">
                <a:latin typeface="Calibri" charset="0"/>
              </a:rPr>
              <a:t>ue los criterios de </a:t>
            </a:r>
            <a:r>
              <a:rPr lang="es-ES" sz="1200" b="0" dirty="0">
                <a:latin typeface="Calibri" charset="0"/>
              </a:rPr>
              <a:t>Cociente albúmina/creatinina &gt; 300 mg/g y FG estimado &lt; 30 ml/min/1,73 (&lt;45 en &lt; 70 a.) son relativamente estrictos, ello se ha hecho por practicidad.</a:t>
            </a:r>
          </a:p>
          <a:p>
            <a:pPr eaLnBrk="1" hangingPunct="1"/>
            <a:r>
              <a:rPr lang="es-ES" sz="1200" b="0" dirty="0">
                <a:latin typeface="Calibri" charset="0"/>
              </a:rPr>
              <a:t>Obviamente cuanto más joven sea el paciente, se podrá flexibilizar más el criterio de </a:t>
            </a:r>
            <a:r>
              <a:rPr lang="es-ES" sz="1200" b="0" dirty="0" err="1">
                <a:latin typeface="Calibri" charset="0"/>
              </a:rPr>
              <a:t>FGe</a:t>
            </a:r>
            <a:r>
              <a:rPr lang="es-ES" sz="1200" b="0" dirty="0">
                <a:latin typeface="Calibri" charset="0"/>
              </a:rPr>
              <a:t>. Incluso la aparición de albuminuria leve o leve disminución del </a:t>
            </a:r>
            <a:r>
              <a:rPr lang="es-ES" sz="1200" b="0" dirty="0" err="1">
                <a:latin typeface="Calibri" charset="0"/>
              </a:rPr>
              <a:t>FGe</a:t>
            </a:r>
            <a:r>
              <a:rPr lang="es-ES" sz="1200" b="0" dirty="0">
                <a:latin typeface="Calibri" charset="0"/>
              </a:rPr>
              <a:t> en una persona muy joven, por </a:t>
            </a:r>
            <a:r>
              <a:rPr lang="es-ES" sz="1200" b="0" dirty="0" err="1">
                <a:latin typeface="Calibri" charset="0"/>
              </a:rPr>
              <a:t>ej</a:t>
            </a:r>
            <a:r>
              <a:rPr lang="es-ES" sz="1200" b="0" dirty="0">
                <a:latin typeface="Calibri" charset="0"/>
              </a:rPr>
              <a:t> &lt;40 años, deberá remitirse a Nefrología, una vez se hayan confirmado los valores y descartado causas funcionales en el caso de </a:t>
            </a:r>
            <a:r>
              <a:rPr lang="es-ES" sz="1200" b="0" dirty="0" err="1">
                <a:latin typeface="Calibri" charset="0"/>
              </a:rPr>
              <a:t>FGe</a:t>
            </a:r>
            <a:r>
              <a:rPr lang="es-ES" sz="1200" b="0" dirty="0">
                <a:latin typeface="Calibri" charset="0"/>
              </a:rPr>
              <a:t> y causas de falso positivo en albuminuria en pacientes con albuminuria leve (infección urinaria, ejercicio físico, insuficiencia cardiaca, orina muy concentrada).</a:t>
            </a:r>
          </a:p>
          <a:p>
            <a:pPr eaLnBrk="1" hangingPunct="1">
              <a:spcBef>
                <a:spcPct val="0"/>
              </a:spcBef>
            </a:pPr>
            <a:endParaRPr lang="es-ES" dirty="0">
              <a:latin typeface="Calibri" charset="0"/>
            </a:endParaRPr>
          </a:p>
        </p:txBody>
      </p:sp>
      <p:sp>
        <p:nvSpPr>
          <p:cNvPr id="55299"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AE190-CF92-4049-8F76-216EB59C4721}" type="slidenum">
              <a:rPr lang="es-ES" sz="1200">
                <a:latin typeface="Calibri" charset="0"/>
              </a:rPr>
              <a:pPr eaLnBrk="1" hangingPunct="1"/>
              <a:t>12</a:t>
            </a:fld>
            <a:endParaRPr lang="es-ES" sz="1200">
              <a:latin typeface="Calibri" charset="0"/>
            </a:endParaRPr>
          </a:p>
        </p:txBody>
      </p:sp>
    </p:spTree>
    <p:extLst>
      <p:ext uri="{BB962C8B-B14F-4D97-AF65-F5344CB8AC3E}">
        <p14:creationId xmlns:p14="http://schemas.microsoft.com/office/powerpoint/2010/main" val="145793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14</a:t>
            </a:fld>
            <a:endParaRPr lang="es-ES"/>
          </a:p>
        </p:txBody>
      </p:sp>
    </p:spTree>
    <p:extLst>
      <p:ext uri="{BB962C8B-B14F-4D97-AF65-F5344CB8AC3E}">
        <p14:creationId xmlns:p14="http://schemas.microsoft.com/office/powerpoint/2010/main" val="210869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s-ES" dirty="0">
              <a:latin typeface="Arial" charset="0"/>
              <a:ea typeface="ヒラギノ角ゴ Pro W3" charset="0"/>
              <a:cs typeface="ヒラギノ角ゴ Pro W3" charset="0"/>
            </a:endParaRPr>
          </a:p>
        </p:txBody>
      </p:sp>
      <p:sp>
        <p:nvSpPr>
          <p:cNvPr id="59395"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CFAF0-B54B-0345-8939-3AE19AA0129A}" type="slidenum">
              <a:rPr lang="es-ES" sz="1200">
                <a:solidFill>
                  <a:srgbClr val="000000"/>
                </a:solidFill>
                <a:latin typeface="Calibri" charset="0"/>
              </a:rPr>
              <a:pPr eaLnBrk="1" hangingPunct="1"/>
              <a:t>15</a:t>
            </a:fld>
            <a:endParaRPr lang="es-ES" sz="1200">
              <a:solidFill>
                <a:srgbClr val="000000"/>
              </a:solidFill>
              <a:latin typeface="Calibri" charset="0"/>
            </a:endParaRPr>
          </a:p>
        </p:txBody>
      </p:sp>
    </p:spTree>
    <p:extLst>
      <p:ext uri="{BB962C8B-B14F-4D97-AF65-F5344CB8AC3E}">
        <p14:creationId xmlns:p14="http://schemas.microsoft.com/office/powerpoint/2010/main" val="346003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 frecuencia de monitorización y visitas de los pacientes con ERC se muestra en la tabla. Dependerá de la causade la ERC, de las trayectorias del FG/creatinina y albuminuria (fácilmente visibles en aplicaciones informáticas de los sistemas de salud), de la presencia de comorbilidades, de enfermedades intercurrentes agudas u hospitalizaciones, especialmente insuficiencia cardiaca, y de los cambios realizados en el tratamiento. En este sentido cabe recordar que en algunas situaciones se deberá monitorizar tras la introducción de algunos fármacos como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iSRAA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iSGLT2, aumento de dosis de diuréticos, tras sospecha de deterioro renal por AINE, ajuste de anticoagulantes orales de acción directa (ACOD) o tras la aparición de hipoglucemias inesperadas en caso de diabéticos</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16</a:t>
            </a:fld>
            <a:endParaRPr lang="es-ES"/>
          </a:p>
        </p:txBody>
      </p:sp>
    </p:spTree>
    <p:extLst>
      <p:ext uri="{BB962C8B-B14F-4D97-AF65-F5344CB8AC3E}">
        <p14:creationId xmlns:p14="http://schemas.microsoft.com/office/powerpoint/2010/main" val="2120511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F1144-0DC6-7D42-8962-F3425960BA5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204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a:rPr>
              <a:t>Patología urológica:</a:t>
            </a:r>
            <a:endParaRPr lang="es-E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a:rPr>
              <a:t>Cólicos renales/litiasis renal.</a:t>
            </a:r>
            <a:r>
              <a:rPr lang="es-ES" dirty="0">
                <a:effectLst/>
                <a:latin typeface="Helvetica" pitchFamily="2" charset="0"/>
              </a:rPr>
              <a:t>◦ </a:t>
            </a:r>
            <a:r>
              <a:rPr lang="es-ES" dirty="0">
                <a:effectLst/>
                <a:latin typeface="Times"/>
              </a:rPr>
              <a:t>Quistes renales simples (no derivar), o quistes complejos (</a:t>
            </a:r>
            <a:r>
              <a:rPr lang="es-ES" dirty="0" err="1">
                <a:effectLst/>
                <a:latin typeface="Times"/>
              </a:rPr>
              <a:t>Bosniak</a:t>
            </a:r>
            <a:r>
              <a:rPr lang="es-ES" dirty="0">
                <a:effectLst/>
                <a:latin typeface="Times"/>
              </a:rPr>
              <a:t> IIF, III y IV: derivar a Urología).</a:t>
            </a:r>
            <a:endParaRPr lang="es-E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a:rPr>
              <a:t>Infecciones urinarias con función renal normal.</a:t>
            </a:r>
            <a:endParaRPr lang="es-E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a:rPr>
              <a:t>Tumores/masas renales.</a:t>
            </a:r>
            <a:endParaRPr lang="es-E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Helvetica" pitchFamily="2" charset="0"/>
              </a:rPr>
              <a:t>    </a:t>
            </a:r>
            <a:r>
              <a:rPr lang="es-ES" dirty="0">
                <a:effectLst/>
                <a:latin typeface="Times"/>
              </a:rPr>
              <a:t>Patología no urológica:</a:t>
            </a:r>
            <a:endParaRPr lang="es-E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a:rPr>
              <a:t>Anemia no renal.</a:t>
            </a:r>
            <a:r>
              <a:rPr lang="es-ES" dirty="0">
                <a:effectLst/>
                <a:latin typeface="Helvetica" pitchFamily="2" charset="0"/>
              </a:rPr>
              <a:t> </a:t>
            </a:r>
            <a:r>
              <a:rPr lang="es-ES" dirty="0" err="1">
                <a:effectLst/>
                <a:latin typeface="Times"/>
              </a:rPr>
              <a:t>Hiperparatidoidismo</a:t>
            </a:r>
            <a:r>
              <a:rPr lang="es-ES" dirty="0">
                <a:effectLst/>
                <a:latin typeface="Times"/>
              </a:rPr>
              <a:t> </a:t>
            </a:r>
            <a:r>
              <a:rPr lang="es-ES" i="1" dirty="0">
                <a:effectLst/>
                <a:latin typeface="Times"/>
              </a:rPr>
              <a:t>primario </a:t>
            </a:r>
            <a:r>
              <a:rPr lang="es-ES" dirty="0">
                <a:effectLst/>
                <a:latin typeface="Times"/>
              </a:rPr>
              <a:t>con función renal normal o secundario a déficit de vitamina D.</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20</a:t>
            </a:fld>
            <a:endParaRPr lang="es-ES"/>
          </a:p>
        </p:txBody>
      </p:sp>
    </p:spTree>
    <p:extLst>
      <p:ext uri="{BB962C8B-B14F-4D97-AF65-F5344CB8AC3E}">
        <p14:creationId xmlns:p14="http://schemas.microsoft.com/office/powerpoint/2010/main" val="413264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 dirty="0"/>
              <a:t>En </a:t>
            </a:r>
            <a:r>
              <a:rPr lang="en-US" altLang="es-ES" dirty="0" err="1"/>
              <a:t>el</a:t>
            </a:r>
            <a:r>
              <a:rPr lang="en-US" altLang="es-ES" dirty="0"/>
              <a:t> </a:t>
            </a:r>
            <a:r>
              <a:rPr lang="en-US" altLang="es-ES" dirty="0" err="1"/>
              <a:t>módulo</a:t>
            </a:r>
            <a:r>
              <a:rPr lang="en-US" altLang="es-ES" dirty="0"/>
              <a:t> 4 se ha dado </a:t>
            </a:r>
            <a:r>
              <a:rPr lang="en-US" altLang="es-ES" dirty="0" err="1"/>
              <a:t>información</a:t>
            </a:r>
            <a:r>
              <a:rPr lang="en-US" altLang="es-ES" dirty="0"/>
              <a:t> </a:t>
            </a:r>
            <a:r>
              <a:rPr lang="en-US" altLang="es-ES" dirty="0" err="1"/>
              <a:t>acerca</a:t>
            </a:r>
            <a:r>
              <a:rPr lang="en-US" altLang="es-ES" dirty="0"/>
              <a:t> de </a:t>
            </a:r>
            <a:r>
              <a:rPr lang="en-US" altLang="es-ES" dirty="0" err="1"/>
              <a:t>fármacos</a:t>
            </a:r>
            <a:r>
              <a:rPr lang="en-US" altLang="es-ES" dirty="0"/>
              <a:t> </a:t>
            </a:r>
            <a:r>
              <a:rPr lang="en-US" altLang="es-ES" dirty="0" err="1"/>
              <a:t>nefrotóxicos</a:t>
            </a:r>
            <a:r>
              <a:rPr lang="en-US" altLang="es-ES" dirty="0"/>
              <a:t> y </a:t>
            </a:r>
            <a:r>
              <a:rPr lang="en-US" altLang="es-ES" dirty="0" err="1"/>
              <a:t>principales</a:t>
            </a:r>
            <a:r>
              <a:rPr lang="en-US" altLang="es-ES" dirty="0"/>
              <a:t> </a:t>
            </a:r>
            <a:r>
              <a:rPr lang="en-US" altLang="es-ES" dirty="0" err="1"/>
              <a:t>medicaciones</a:t>
            </a:r>
            <a:r>
              <a:rPr lang="en-US" altLang="es-ES" dirty="0"/>
              <a:t> </a:t>
            </a:r>
            <a:r>
              <a:rPr lang="en-US" altLang="es-ES" dirty="0" err="1"/>
              <a:t>utilizadas</a:t>
            </a:r>
            <a:r>
              <a:rPr lang="en-US" altLang="es-ES" dirty="0"/>
              <a:t> </a:t>
            </a:r>
            <a:r>
              <a:rPr lang="en-US" altLang="es-ES" dirty="0" err="1"/>
              <a:t>por</a:t>
            </a:r>
            <a:r>
              <a:rPr lang="en-US" altLang="es-ES" dirty="0"/>
              <a:t> </a:t>
            </a:r>
            <a:r>
              <a:rPr lang="en-US" altLang="es-ES" dirty="0" err="1"/>
              <a:t>Atención</a:t>
            </a:r>
            <a:r>
              <a:rPr lang="en-US" altLang="es-ES" dirty="0"/>
              <a:t> Primaria que </a:t>
            </a:r>
            <a:r>
              <a:rPr lang="en-US" altLang="es-ES" dirty="0" err="1"/>
              <a:t>requieren</a:t>
            </a:r>
            <a:r>
              <a:rPr lang="en-US" altLang="es-ES" dirty="0"/>
              <a:t> </a:t>
            </a:r>
            <a:r>
              <a:rPr lang="en-US" altLang="es-ES" dirty="0" err="1"/>
              <a:t>ajuste</a:t>
            </a:r>
            <a:r>
              <a:rPr lang="en-US" altLang="es-ES" dirty="0"/>
              <a:t> de </a:t>
            </a:r>
            <a:r>
              <a:rPr lang="en-US" altLang="es-ES" dirty="0" err="1"/>
              <a:t>dosis</a:t>
            </a:r>
            <a:r>
              <a:rPr lang="en-US" altLang="es-ES" dirty="0"/>
              <a:t> </a:t>
            </a:r>
            <a:r>
              <a:rPr lang="en-US" altLang="es-ES" dirty="0" err="1"/>
              <a:t>por</a:t>
            </a:r>
            <a:r>
              <a:rPr lang="en-US" altLang="es-ES" dirty="0"/>
              <a:t> </a:t>
            </a:r>
            <a:r>
              <a:rPr lang="en-US" altLang="es-ES" dirty="0" err="1"/>
              <a:t>el</a:t>
            </a:r>
            <a:r>
              <a:rPr lang="en-US" altLang="es-ES" dirty="0"/>
              <a:t> </a:t>
            </a:r>
            <a:r>
              <a:rPr lang="en-US" altLang="es-ES" dirty="0" err="1"/>
              <a:t>grado</a:t>
            </a:r>
            <a:r>
              <a:rPr lang="en-US" altLang="es-ES" dirty="0"/>
              <a:t> de </a:t>
            </a:r>
            <a:r>
              <a:rPr lang="en-US" altLang="es-ES" dirty="0" err="1"/>
              <a:t>función</a:t>
            </a:r>
            <a:r>
              <a:rPr lang="en-US" altLang="es-ES" dirty="0"/>
              <a:t> renal.</a:t>
            </a:r>
          </a:p>
          <a:p>
            <a:r>
              <a:rPr lang="en-US" altLang="es-ES" dirty="0" err="1"/>
              <a:t>En</a:t>
            </a:r>
            <a:r>
              <a:rPr lang="en-US" altLang="es-ES" dirty="0"/>
              <a:t> </a:t>
            </a:r>
            <a:r>
              <a:rPr lang="en-US" altLang="es-ES" dirty="0" err="1"/>
              <a:t>esta</a:t>
            </a:r>
            <a:r>
              <a:rPr lang="en-US" altLang="es-ES" dirty="0"/>
              <a:t> </a:t>
            </a:r>
            <a:r>
              <a:rPr lang="en-US" altLang="es-ES" dirty="0" err="1"/>
              <a:t>tabla</a:t>
            </a:r>
            <a:r>
              <a:rPr lang="en-US" altLang="es-ES" dirty="0"/>
              <a:t> se </a:t>
            </a:r>
            <a:r>
              <a:rPr lang="en-US" altLang="es-ES" dirty="0" err="1"/>
              <a:t>muestran</a:t>
            </a:r>
            <a:r>
              <a:rPr lang="en-US" altLang="es-ES" dirty="0"/>
              <a:t> las </a:t>
            </a:r>
            <a:r>
              <a:rPr lang="en-US" altLang="es-ES" dirty="0" err="1"/>
              <a:t>dosificaciones</a:t>
            </a:r>
            <a:r>
              <a:rPr lang="en-US" altLang="es-ES" dirty="0"/>
              <a:t> </a:t>
            </a:r>
            <a:r>
              <a:rPr lang="en-US" altLang="es-ES" dirty="0" err="1"/>
              <a:t>segun</a:t>
            </a:r>
            <a:r>
              <a:rPr lang="en-US" altLang="es-ES" dirty="0"/>
              <a:t> </a:t>
            </a:r>
            <a:r>
              <a:rPr lang="en-US" altLang="es-ES" dirty="0" err="1"/>
              <a:t>ficha</a:t>
            </a:r>
            <a:r>
              <a:rPr lang="en-US" altLang="es-ES" dirty="0"/>
              <a:t> </a:t>
            </a:r>
            <a:r>
              <a:rPr lang="en-US" altLang="es-ES" dirty="0" err="1"/>
              <a:t>técnica</a:t>
            </a:r>
            <a:r>
              <a:rPr lang="en-US" altLang="es-ES" dirty="0"/>
              <a:t> de </a:t>
            </a:r>
            <a:r>
              <a:rPr lang="en-US" altLang="es-ES" dirty="0" err="1"/>
              <a:t>los</a:t>
            </a:r>
            <a:r>
              <a:rPr lang="en-US" altLang="es-ES" dirty="0"/>
              <a:t> </a:t>
            </a:r>
            <a:r>
              <a:rPr lang="en-US" altLang="es-ES" dirty="0" err="1"/>
              <a:t>hipoglucemiantes</a:t>
            </a:r>
            <a:r>
              <a:rPr lang="en-US" altLang="es-ES" dirty="0"/>
              <a:t> </a:t>
            </a:r>
            <a:r>
              <a:rPr lang="en-US" altLang="es-ES" dirty="0" err="1"/>
              <a:t>diferentes</a:t>
            </a:r>
            <a:r>
              <a:rPr lang="en-US" altLang="es-ES" dirty="0"/>
              <a:t> de iSGLT2, AR GLP-1 y iDPP4.</a:t>
            </a:r>
          </a:p>
          <a:p>
            <a:endParaRPr lang="es-ES_tradnl"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26</a:t>
            </a:fld>
            <a:endParaRPr lang="es-ES"/>
          </a:p>
        </p:txBody>
      </p:sp>
    </p:spTree>
    <p:extLst>
      <p:ext uri="{BB962C8B-B14F-4D97-AF65-F5344CB8AC3E}">
        <p14:creationId xmlns:p14="http://schemas.microsoft.com/office/powerpoint/2010/main" val="260117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a:extLst>
              <a:ext uri="{FF2B5EF4-FFF2-40B4-BE49-F238E27FC236}">
                <a16:creationId xmlns:a16="http://schemas.microsoft.com/office/drawing/2014/main" id="{C6974765-02A2-D843-B8F1-301633698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a:extLst>
              <a:ext uri="{FF2B5EF4-FFF2-40B4-BE49-F238E27FC236}">
                <a16:creationId xmlns:a16="http://schemas.microsoft.com/office/drawing/2014/main" id="{6C8F6A38-9E4E-7B4E-9F1B-4061248CA6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ES" dirty="0"/>
              <a:t>En </a:t>
            </a:r>
            <a:r>
              <a:rPr lang="en-US" altLang="es-ES" dirty="0" err="1"/>
              <a:t>el</a:t>
            </a:r>
            <a:r>
              <a:rPr lang="en-US" altLang="es-ES" dirty="0"/>
              <a:t> </a:t>
            </a:r>
            <a:r>
              <a:rPr lang="en-US" altLang="es-ES" dirty="0" err="1"/>
              <a:t>módulo</a:t>
            </a:r>
            <a:r>
              <a:rPr lang="en-US" altLang="es-ES" dirty="0"/>
              <a:t> 4 se ha dado </a:t>
            </a:r>
            <a:r>
              <a:rPr lang="en-US" altLang="es-ES" dirty="0" err="1"/>
              <a:t>información</a:t>
            </a:r>
            <a:r>
              <a:rPr lang="en-US" altLang="es-ES" dirty="0"/>
              <a:t> </a:t>
            </a:r>
            <a:r>
              <a:rPr lang="en-US" altLang="es-ES" dirty="0" err="1"/>
              <a:t>acerca</a:t>
            </a:r>
            <a:r>
              <a:rPr lang="en-US" altLang="es-ES" dirty="0"/>
              <a:t> de </a:t>
            </a:r>
            <a:r>
              <a:rPr lang="en-US" altLang="es-ES" dirty="0" err="1"/>
              <a:t>fármacos</a:t>
            </a:r>
            <a:r>
              <a:rPr lang="en-US" altLang="es-ES" dirty="0"/>
              <a:t> </a:t>
            </a:r>
            <a:r>
              <a:rPr lang="en-US" altLang="es-ES" dirty="0" err="1"/>
              <a:t>nefrotóxicos</a:t>
            </a:r>
            <a:r>
              <a:rPr lang="en-US" altLang="es-ES" dirty="0"/>
              <a:t> y </a:t>
            </a:r>
            <a:r>
              <a:rPr lang="en-US" altLang="es-ES" dirty="0" err="1"/>
              <a:t>principales</a:t>
            </a:r>
            <a:r>
              <a:rPr lang="en-US" altLang="es-ES" dirty="0"/>
              <a:t> </a:t>
            </a:r>
            <a:r>
              <a:rPr lang="en-US" altLang="es-ES" dirty="0" err="1"/>
              <a:t>medicaciones</a:t>
            </a:r>
            <a:r>
              <a:rPr lang="en-US" altLang="es-ES" dirty="0"/>
              <a:t> </a:t>
            </a:r>
            <a:r>
              <a:rPr lang="en-US" altLang="es-ES" dirty="0" err="1"/>
              <a:t>utilizadas</a:t>
            </a:r>
            <a:r>
              <a:rPr lang="en-US" altLang="es-ES" dirty="0"/>
              <a:t> </a:t>
            </a:r>
            <a:r>
              <a:rPr lang="en-US" altLang="es-ES" dirty="0" err="1"/>
              <a:t>por</a:t>
            </a:r>
            <a:r>
              <a:rPr lang="en-US" altLang="es-ES" dirty="0"/>
              <a:t> </a:t>
            </a:r>
            <a:r>
              <a:rPr lang="en-US" altLang="es-ES" dirty="0" err="1"/>
              <a:t>Atención</a:t>
            </a:r>
            <a:r>
              <a:rPr lang="en-US" altLang="es-ES" dirty="0"/>
              <a:t> Primaria que </a:t>
            </a:r>
            <a:r>
              <a:rPr lang="en-US" altLang="es-ES" dirty="0" err="1"/>
              <a:t>requieren</a:t>
            </a:r>
            <a:r>
              <a:rPr lang="en-US" altLang="es-ES" dirty="0"/>
              <a:t> </a:t>
            </a:r>
            <a:r>
              <a:rPr lang="en-US" altLang="es-ES" dirty="0" err="1"/>
              <a:t>ajuste</a:t>
            </a:r>
            <a:r>
              <a:rPr lang="en-US" altLang="es-ES" dirty="0"/>
              <a:t> de </a:t>
            </a:r>
            <a:r>
              <a:rPr lang="en-US" altLang="es-ES" dirty="0" err="1"/>
              <a:t>dosis</a:t>
            </a:r>
            <a:r>
              <a:rPr lang="en-US" altLang="es-ES" dirty="0"/>
              <a:t> </a:t>
            </a:r>
            <a:r>
              <a:rPr lang="en-US" altLang="es-ES" dirty="0" err="1"/>
              <a:t>por</a:t>
            </a:r>
            <a:r>
              <a:rPr lang="en-US" altLang="es-ES" dirty="0"/>
              <a:t> </a:t>
            </a:r>
            <a:r>
              <a:rPr lang="en-US" altLang="es-ES" dirty="0" err="1"/>
              <a:t>el</a:t>
            </a:r>
            <a:r>
              <a:rPr lang="en-US" altLang="es-ES" dirty="0"/>
              <a:t> </a:t>
            </a:r>
            <a:r>
              <a:rPr lang="en-US" altLang="es-ES" dirty="0" err="1"/>
              <a:t>grado</a:t>
            </a:r>
            <a:r>
              <a:rPr lang="en-US" altLang="es-ES" dirty="0"/>
              <a:t> de </a:t>
            </a:r>
            <a:r>
              <a:rPr lang="en-US" altLang="es-ES" dirty="0" err="1"/>
              <a:t>función</a:t>
            </a:r>
            <a:r>
              <a:rPr lang="en-US" altLang="es-ES" dirty="0"/>
              <a:t> renal.</a:t>
            </a:r>
          </a:p>
          <a:p>
            <a:r>
              <a:rPr lang="en-US" altLang="es-ES" dirty="0"/>
              <a:t>En </a:t>
            </a:r>
            <a:r>
              <a:rPr lang="en-US" altLang="es-ES" dirty="0" err="1"/>
              <a:t>esta</a:t>
            </a:r>
            <a:r>
              <a:rPr lang="en-US" altLang="es-ES" dirty="0"/>
              <a:t> </a:t>
            </a:r>
            <a:r>
              <a:rPr lang="en-US" altLang="es-ES" dirty="0" err="1"/>
              <a:t>tabla</a:t>
            </a:r>
            <a:r>
              <a:rPr lang="en-US" altLang="es-ES" dirty="0"/>
              <a:t> se </a:t>
            </a:r>
            <a:r>
              <a:rPr lang="en-US" altLang="es-ES" dirty="0" err="1"/>
              <a:t>muestran</a:t>
            </a:r>
            <a:r>
              <a:rPr lang="en-US" altLang="es-ES" dirty="0"/>
              <a:t> las </a:t>
            </a:r>
            <a:r>
              <a:rPr lang="en-US" altLang="es-ES" dirty="0" err="1"/>
              <a:t>dosificaciones</a:t>
            </a:r>
            <a:r>
              <a:rPr lang="en-US" altLang="es-ES" dirty="0"/>
              <a:t> </a:t>
            </a:r>
            <a:r>
              <a:rPr lang="en-US" altLang="es-ES" dirty="0" err="1"/>
              <a:t>segun</a:t>
            </a:r>
            <a:r>
              <a:rPr lang="en-US" altLang="es-ES" dirty="0"/>
              <a:t> </a:t>
            </a:r>
            <a:r>
              <a:rPr lang="en-US" altLang="es-ES" dirty="0" err="1"/>
              <a:t>ficha</a:t>
            </a:r>
            <a:r>
              <a:rPr lang="en-US" altLang="es-ES" dirty="0"/>
              <a:t> </a:t>
            </a:r>
            <a:r>
              <a:rPr lang="en-US" altLang="es-ES" dirty="0" err="1"/>
              <a:t>técnica</a:t>
            </a:r>
            <a:r>
              <a:rPr lang="en-US" altLang="es-ES" dirty="0"/>
              <a:t> de los </a:t>
            </a:r>
            <a:r>
              <a:rPr lang="en-US" altLang="es-ES" dirty="0" err="1"/>
              <a:t>hipoglucemiantes</a:t>
            </a:r>
            <a:r>
              <a:rPr lang="en-US" altLang="es-ES" dirty="0"/>
              <a:t> </a:t>
            </a:r>
            <a:r>
              <a:rPr lang="en-US" altLang="es-ES" dirty="0" err="1"/>
              <a:t>diferentes</a:t>
            </a:r>
            <a:r>
              <a:rPr lang="en-US" altLang="es-ES" dirty="0"/>
              <a:t> de iSGLT2, AR GLP-1 y iDPP4.</a:t>
            </a:r>
          </a:p>
          <a:p>
            <a:endParaRPr lang="en-US" altLang="es-ES" dirty="0"/>
          </a:p>
        </p:txBody>
      </p:sp>
      <p:sp>
        <p:nvSpPr>
          <p:cNvPr id="49155" name="3 Marcador de número de diapositiva">
            <a:extLst>
              <a:ext uri="{FF2B5EF4-FFF2-40B4-BE49-F238E27FC236}">
                <a16:creationId xmlns:a16="http://schemas.microsoft.com/office/drawing/2014/main" id="{F9D6B5F7-311B-0942-9CEE-1FE0988EFB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95AB96-1111-6C40-AAD6-5151955654EA}"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s-ES" altLang="es-E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2994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a:extLst>
              <a:ext uri="{FF2B5EF4-FFF2-40B4-BE49-F238E27FC236}">
                <a16:creationId xmlns:a16="http://schemas.microsoft.com/office/drawing/2014/main" id="{C6974765-02A2-D843-B8F1-301633698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a:extLst>
              <a:ext uri="{FF2B5EF4-FFF2-40B4-BE49-F238E27FC236}">
                <a16:creationId xmlns:a16="http://schemas.microsoft.com/office/drawing/2014/main" id="{6C8F6A38-9E4E-7B4E-9F1B-4061248CA6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ES" dirty="0" err="1"/>
              <a:t>Ficha</a:t>
            </a:r>
            <a:r>
              <a:rPr lang="en-US" altLang="es-ES" dirty="0"/>
              <a:t> </a:t>
            </a:r>
            <a:r>
              <a:rPr lang="en-US" altLang="es-ES" dirty="0" err="1"/>
              <a:t>técnica</a:t>
            </a:r>
            <a:r>
              <a:rPr lang="en-US" altLang="es-ES" dirty="0"/>
              <a:t> </a:t>
            </a:r>
            <a:r>
              <a:rPr lang="en-US" altLang="es-ES" dirty="0" err="1"/>
              <a:t>metformina</a:t>
            </a:r>
            <a:r>
              <a:rPr lang="en-US" altLang="es-ES" dirty="0"/>
              <a:t> </a:t>
            </a:r>
            <a:r>
              <a:rPr lang="en-US" altLang="es-ES" dirty="0" err="1"/>
              <a:t>Stada</a:t>
            </a:r>
            <a:r>
              <a:rPr lang="en-US" altLang="es-ES" dirty="0"/>
              <a:t>. Disponible: https://cima.aemps.es/cima/dochtml/ft/69709/FichaTecnica_69709.html ; FT </a:t>
            </a:r>
            <a:r>
              <a:rPr lang="en-US" altLang="es-ES" dirty="0" err="1"/>
              <a:t>insulina</a:t>
            </a:r>
            <a:r>
              <a:rPr lang="en-US" altLang="es-ES" dirty="0"/>
              <a:t>. Disponible: https://cima.aemps.es/cima/pdfs/ft/80664/FT_80664.pdf ; FT Invokana (</a:t>
            </a:r>
            <a:r>
              <a:rPr lang="en-US" altLang="es-ES" dirty="0" err="1"/>
              <a:t>canagliflozina</a:t>
            </a:r>
            <a:r>
              <a:rPr lang="en-US" altLang="es-ES" dirty="0"/>
              <a:t>). Disponible </a:t>
            </a:r>
            <a:r>
              <a:rPr lang="en-US" altLang="es-ES" dirty="0" err="1"/>
              <a:t>en</a:t>
            </a:r>
            <a:r>
              <a:rPr lang="en-US" altLang="es-ES" dirty="0"/>
              <a:t>: https://cima.aemps.es/cima/dochtml/ft/113884006/FT_113884006.html ; FT </a:t>
            </a:r>
            <a:r>
              <a:rPr lang="en-US" altLang="es-ES" dirty="0" err="1"/>
              <a:t>Forxiga</a:t>
            </a:r>
            <a:r>
              <a:rPr lang="en-US" altLang="es-ES" dirty="0"/>
              <a:t> (</a:t>
            </a:r>
            <a:r>
              <a:rPr lang="en-US" altLang="es-ES" dirty="0" err="1"/>
              <a:t>dapagliflozina</a:t>
            </a:r>
            <a:r>
              <a:rPr lang="en-US" altLang="es-ES" dirty="0"/>
              <a:t>). Disponible </a:t>
            </a:r>
            <a:r>
              <a:rPr lang="en-US" altLang="es-ES" dirty="0" err="1"/>
              <a:t>en</a:t>
            </a:r>
            <a:r>
              <a:rPr lang="en-US" altLang="es-ES" dirty="0"/>
              <a:t>: https://cima.aemps.es/cima/dochtml/ft/112795007/ ; FT Jardiance (</a:t>
            </a:r>
            <a:r>
              <a:rPr lang="en-US" altLang="es-ES" dirty="0" err="1"/>
              <a:t>empagliflozina</a:t>
            </a:r>
            <a:r>
              <a:rPr lang="en-US" altLang="es-ES" dirty="0"/>
              <a:t>), Disponible </a:t>
            </a:r>
            <a:r>
              <a:rPr lang="en-US" altLang="es-ES" dirty="0" err="1"/>
              <a:t>en</a:t>
            </a:r>
            <a:r>
              <a:rPr lang="en-US" altLang="es-ES" dirty="0"/>
              <a:t>: https://cima.aemps.es/cima/dochtml/ft/114930014/FT_114930014.html ; FT </a:t>
            </a:r>
            <a:r>
              <a:rPr lang="en-US" altLang="es-ES" dirty="0" err="1"/>
              <a:t>Steglatro</a:t>
            </a:r>
            <a:r>
              <a:rPr lang="en-US" altLang="es-ES" dirty="0"/>
              <a:t> (</a:t>
            </a:r>
            <a:r>
              <a:rPr lang="en-US" altLang="es-ES" dirty="0" err="1"/>
              <a:t>ertugliflozina</a:t>
            </a:r>
            <a:r>
              <a:rPr lang="en-US" altLang="es-ES" dirty="0"/>
              <a:t>). Disponible </a:t>
            </a:r>
            <a:r>
              <a:rPr lang="en-US" altLang="es-ES" dirty="0" err="1"/>
              <a:t>en</a:t>
            </a:r>
            <a:r>
              <a:rPr lang="en-US" altLang="es-ES" dirty="0"/>
              <a:t>: https://cima.aemps.es/cima/dochtml/ft/1181267008/FT_1181267008.html</a:t>
            </a:r>
          </a:p>
        </p:txBody>
      </p:sp>
      <p:sp>
        <p:nvSpPr>
          <p:cNvPr id="49155" name="3 Marcador de número de diapositiva">
            <a:extLst>
              <a:ext uri="{FF2B5EF4-FFF2-40B4-BE49-F238E27FC236}">
                <a16:creationId xmlns:a16="http://schemas.microsoft.com/office/drawing/2014/main" id="{F9D6B5F7-311B-0942-9CEE-1FE0988EFB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95AB96-1111-6C40-AAD6-5151955654EA}"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s-ES" altLang="es-E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914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imagen de diapositiva 1"/>
          <p:cNvSpPr>
            <a:spLocks noGrp="1" noRot="1" noChangeAspect="1" noTextEdit="1"/>
          </p:cNvSpPr>
          <p:nvPr>
            <p:ph type="sldImg"/>
          </p:nvPr>
        </p:nvSpPr>
        <p:spPr>
          <a:xfrm>
            <a:off x="381000" y="685800"/>
            <a:ext cx="6096000" cy="3429000"/>
          </a:xfrm>
          <a:ln/>
        </p:spPr>
      </p:sp>
      <p:sp>
        <p:nvSpPr>
          <p:cNvPr id="53250" name="Marcador de nota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dirty="0">
              <a:latin typeface="Calibri" charset="0"/>
              <a:ea typeface="ヒラギノ角ゴ Pro W3" charset="0"/>
            </a:endParaRPr>
          </a:p>
        </p:txBody>
      </p:sp>
      <p:sp>
        <p:nvSpPr>
          <p:cNvPr id="53251" name="Marcador de número de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3B67558B-774A-4045-AD8F-5215CEADDC46}" type="slidenum">
              <a:rPr lang="es-ES_tradnl" sz="1200"/>
              <a:pPr/>
              <a:t>30</a:t>
            </a:fld>
            <a:endParaRPr lang="es-ES_tradnl" sz="1200"/>
          </a:p>
        </p:txBody>
      </p:sp>
    </p:spTree>
    <p:extLst>
      <p:ext uri="{BB962C8B-B14F-4D97-AF65-F5344CB8AC3E}">
        <p14:creationId xmlns:p14="http://schemas.microsoft.com/office/powerpoint/2010/main" val="50138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Atención Primaria tiene un papel crucial en la prevención, detección y manejo de la ERC. Este documento es muy relevante en las etapas tempranas de la enfermedad.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el documento se describen los criterios de remisión a Nefrología.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 trata de una actualización de un documento anterior de 2014. En el documento han participado 10 sociedades científicas, incluyendo las 3 sociedades de Atención Primaria. En dicho documento se actualizan los temas de detección, diagnóstico remisión a Nefrología y tratamientos en los pacientes con ERC.</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BF6EAD4-D149-4C9F-8686-8CC5A87DD0D4}" type="slidenum">
              <a:rPr lang="es-ES" smtClean="0"/>
              <a:t>2</a:t>
            </a:fld>
            <a:endParaRPr lang="es-ES"/>
          </a:p>
        </p:txBody>
      </p:sp>
    </p:spTree>
    <p:extLst>
      <p:ext uri="{BB962C8B-B14F-4D97-AF65-F5344CB8AC3E}">
        <p14:creationId xmlns:p14="http://schemas.microsoft.com/office/powerpoint/2010/main" val="402370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effectLst/>
                <a:latin typeface="Times" pitchFamily="2" charset="0"/>
              </a:rPr>
              <a:t>La </a:t>
            </a:r>
            <a:r>
              <a:rPr lang="es-ES" err="1">
                <a:effectLst/>
                <a:latin typeface="Times" pitchFamily="2" charset="0"/>
              </a:rPr>
              <a:t>estadificación</a:t>
            </a:r>
            <a:r>
              <a:rPr lang="es-ES">
                <a:effectLst/>
                <a:latin typeface="Times" pitchFamily="2" charset="0"/>
              </a:rPr>
              <a:t> y estratificación de la ERC se realiza de acuerdo con las pautas recomendadas por KDIGO teniendo en cuenta la causa de la enfermedad, el </a:t>
            </a:r>
            <a:r>
              <a:rPr lang="es-ES" err="1">
                <a:effectLst/>
                <a:latin typeface="Times" pitchFamily="2" charset="0"/>
              </a:rPr>
              <a:t>FGe</a:t>
            </a:r>
            <a:r>
              <a:rPr lang="es-ES">
                <a:effectLst/>
                <a:latin typeface="Times" pitchFamily="2" charset="0"/>
              </a:rPr>
              <a:t> y la albuminuria.</a:t>
            </a:r>
          </a:p>
          <a:p>
            <a:r>
              <a:rPr lang="es-ES">
                <a:effectLst/>
                <a:latin typeface="Times" pitchFamily="2" charset="0"/>
              </a:rPr>
              <a:t>Se clasifica en seis categorías o grados en función del </a:t>
            </a:r>
            <a:r>
              <a:rPr lang="es-ES" err="1">
                <a:effectLst/>
                <a:latin typeface="Times" pitchFamily="2" charset="0"/>
              </a:rPr>
              <a:t>FGe</a:t>
            </a:r>
            <a:r>
              <a:rPr lang="es-ES">
                <a:effectLst/>
                <a:latin typeface="Times" pitchFamily="2" charset="0"/>
              </a:rPr>
              <a:t> y en tres en función de la albuminuria. La proteinuria se considera el principal factor pronóstico modificable de progresión de la enfermedad. </a:t>
            </a:r>
          </a:p>
          <a:p>
            <a:r>
              <a:rPr lang="es-ES">
                <a:effectLst/>
                <a:latin typeface="Times" pitchFamily="2" charset="0"/>
              </a:rPr>
              <a:t>En los grados 3-5, el deterioro del </a:t>
            </a:r>
            <a:r>
              <a:rPr lang="es-ES" err="1">
                <a:effectLst/>
                <a:latin typeface="Times" pitchFamily="2" charset="0"/>
              </a:rPr>
              <a:t>FGe</a:t>
            </a:r>
            <a:r>
              <a:rPr lang="es-ES">
                <a:effectLst/>
                <a:latin typeface="Times" pitchFamily="2" charset="0"/>
              </a:rPr>
              <a:t> es suficiente para el diagnóstico de enfermedad renal mientras que en las categorías 1 y 2 se requiere la presencia de otros signos de daño renal. La identificación de la causa de la ERC permite realizar un tratamiento específico con el fin de prevenir la progresión y disminuir el riesgo de complicaciones.</a:t>
            </a:r>
          </a:p>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4</a:t>
            </a:fld>
            <a:endParaRPr lang="es-ES"/>
          </a:p>
        </p:txBody>
      </p:sp>
    </p:spTree>
    <p:extLst>
      <p:ext uri="{BB962C8B-B14F-4D97-AF65-F5344CB8AC3E}">
        <p14:creationId xmlns:p14="http://schemas.microsoft.com/office/powerpoint/2010/main" val="120921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effectLst/>
                <a:latin typeface="Times" pitchFamily="2" charset="0"/>
              </a:rPr>
              <a:t>En los últimos años, debido en parte al crecimiento de factores de riesgo como la obesidad, HTA y diabetes, la prevalencia de la ERC ha aumentado. </a:t>
            </a:r>
          </a:p>
          <a:p>
            <a:r>
              <a:rPr lang="es-ES">
                <a:effectLst/>
                <a:latin typeface="Times" pitchFamily="2" charset="0"/>
              </a:rPr>
              <a:t>Se trata de una enfermedad progresiva cuya importancia epidemiológica radica en la elevada morbilidad y mortalidad que ocasiona, en las repercusiones económicas y sociales y en la potencial afectación en la calidad de vida, pues cuando progresa a etapas avanzadas requiere terapia de reemplazo.</a:t>
            </a:r>
          </a:p>
          <a:p>
            <a:r>
              <a:rPr lang="es-ES">
                <a:effectLst/>
                <a:latin typeface="Times" pitchFamily="2" charset="0"/>
              </a:rPr>
              <a:t>La diabetes mellitus es una de las causas más frecuentes de ERC, se calcula que alrededor del 40 % de las personas con diabetes mellitus tipo 2 (DM2) va a desarrollar esta complicación </a:t>
            </a:r>
            <a:r>
              <a:rPr lang="es-ES" err="1">
                <a:effectLst/>
                <a:latin typeface="Times" pitchFamily="2" charset="0"/>
              </a:rPr>
              <a:t>microvascular</a:t>
            </a:r>
            <a:r>
              <a:rPr lang="es-ES">
                <a:effectLst/>
                <a:latin typeface="Times" pitchFamily="2" charset="0"/>
              </a:rPr>
              <a:t> con independencia de que puedan coexistir patologías renales de otra etiología. </a:t>
            </a:r>
          </a:p>
          <a:p>
            <a:r>
              <a:rPr lang="es-ES">
                <a:effectLst/>
                <a:latin typeface="Times" pitchFamily="2" charset="0"/>
              </a:rPr>
              <a:t>Generalmente se presenta de forma insidiosa siendo asintomática hasta estadios avanzados.</a:t>
            </a:r>
          </a:p>
          <a:p>
            <a:r>
              <a:rPr lang="es-ES">
                <a:effectLst/>
                <a:latin typeface="Times" pitchFamily="2" charset="0"/>
              </a:rPr>
              <a:t>La existencia de intervenciones, tanto farmacológicas como sobre el estilo de vida, que pueden retrasar su progresión y reducir complicaciones justifica el cribado, el diagnóstico precoz y el </a:t>
            </a:r>
            <a:r>
              <a:rPr lang="es-ES" err="1">
                <a:effectLst/>
                <a:latin typeface="Times" pitchFamily="2" charset="0"/>
              </a:rPr>
              <a:t>estadiaje</a:t>
            </a:r>
            <a:r>
              <a:rPr lang="es-ES">
                <a:effectLst/>
                <a:latin typeface="Times" pitchFamily="2" charset="0"/>
              </a:rPr>
              <a:t> entre poblaciones de riesgo, como, por ejemplo, en personas con diabetes.</a:t>
            </a:r>
          </a:p>
          <a:p>
            <a:endParaRPr lang="es-ES"/>
          </a:p>
        </p:txBody>
      </p:sp>
      <p:sp>
        <p:nvSpPr>
          <p:cNvPr id="4" name="Marcador de número de diapositiva 3"/>
          <p:cNvSpPr>
            <a:spLocks noGrp="1"/>
          </p:cNvSpPr>
          <p:nvPr>
            <p:ph type="sldNum" sz="quarter" idx="5"/>
          </p:nvPr>
        </p:nvSpPr>
        <p:spPr/>
        <p:txBody>
          <a:bodyPr/>
          <a:lstStyle/>
          <a:p>
            <a:fld id="{6B569D4F-54C5-F64A-872E-2F7E54732DD3}" type="slidenum">
              <a:rPr lang="es-ES" smtClean="0"/>
              <a:t>5</a:t>
            </a:fld>
            <a:endParaRPr lang="es-ES"/>
          </a:p>
        </p:txBody>
      </p:sp>
    </p:spTree>
    <p:extLst>
      <p:ext uri="{BB962C8B-B14F-4D97-AF65-F5344CB8AC3E}">
        <p14:creationId xmlns:p14="http://schemas.microsoft.com/office/powerpoint/2010/main" val="193968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Tanto la albuminuria como la tasa de filtrado glomerular estimado (</a:t>
            </a:r>
            <a:r>
              <a:rPr lang="es-ES" dirty="0" err="1">
                <a:effectLst/>
                <a:latin typeface="Times" pitchFamily="2" charset="0"/>
              </a:rPr>
              <a:t>TFGe</a:t>
            </a:r>
            <a:r>
              <a:rPr lang="es-ES" dirty="0">
                <a:effectLst/>
                <a:latin typeface="Times" pitchFamily="2" charset="0"/>
              </a:rPr>
              <a:t>) son marcadores de daño renal, y la ERC es un factor de riesgo conocido de enfermedad cardiovascular. </a:t>
            </a:r>
          </a:p>
          <a:p>
            <a:r>
              <a:rPr lang="es-ES" dirty="0">
                <a:effectLst/>
                <a:latin typeface="Times" pitchFamily="2" charset="0"/>
              </a:rPr>
              <a:t>El uso del estado de albuminuria en combinación con otros marcadores de riesgo cardiovascular bien conocidos puede proporcionar la base para identificar a los pacientes con alto riesgo de enfermedad cardiovascular para quienes actualmente se recomienda una reducción intensiva del riesgo vascular.</a:t>
            </a:r>
          </a:p>
          <a:p>
            <a:endParaRPr lang="es-ES" dirty="0">
              <a:effectLst/>
              <a:latin typeface="Times" pitchFamily="2" charset="0"/>
            </a:endParaRPr>
          </a:p>
          <a:p>
            <a:endParaRPr lang="es-ES"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6</a:t>
            </a:fld>
            <a:endParaRPr lang="es-ES"/>
          </a:p>
        </p:txBody>
      </p:sp>
    </p:spTree>
    <p:extLst>
      <p:ext uri="{BB962C8B-B14F-4D97-AF65-F5344CB8AC3E}">
        <p14:creationId xmlns:p14="http://schemas.microsoft.com/office/powerpoint/2010/main" val="302584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Las guías KDIGO 2020 estratifican el riesgo CV de los pacientes en función de los niveles de albuminuria y el grado de deterioro de función renal. </a:t>
            </a:r>
          </a:p>
          <a:p>
            <a:r>
              <a:rPr lang="es-ES" dirty="0">
                <a:effectLst/>
                <a:latin typeface="Times" pitchFamily="2" charset="0"/>
              </a:rPr>
              <a:t>Tanto el descenso de la </a:t>
            </a:r>
            <a:r>
              <a:rPr lang="es-ES" dirty="0" err="1">
                <a:effectLst/>
                <a:latin typeface="Times" pitchFamily="2" charset="0"/>
              </a:rPr>
              <a:t>TFGe</a:t>
            </a:r>
            <a:r>
              <a:rPr lang="es-ES" dirty="0">
                <a:effectLst/>
                <a:latin typeface="Times" pitchFamily="2" charset="0"/>
              </a:rPr>
              <a:t> como de la albuminuria aumentan de forma independiente el riesgo de eventos CV y mortalidad en personas con ERC. </a:t>
            </a:r>
          </a:p>
          <a:p>
            <a:r>
              <a:rPr lang="es-ES" dirty="0">
                <a:effectLst/>
                <a:latin typeface="Times" pitchFamily="2" charset="0"/>
              </a:rPr>
              <a:t>Por lo tanto, es de interés clínico explorar tanto la albuminuria como la </a:t>
            </a:r>
            <a:r>
              <a:rPr lang="es-ES" dirty="0" err="1">
                <a:effectLst/>
                <a:latin typeface="Times" pitchFamily="2" charset="0"/>
              </a:rPr>
              <a:t>TFGe</a:t>
            </a:r>
            <a:r>
              <a:rPr lang="es-ES" dirty="0">
                <a:effectLst/>
                <a:latin typeface="Times" pitchFamily="2" charset="0"/>
              </a:rPr>
              <a:t> como marcadores de mayor riesgo de enfermedad cardiovascular.</a:t>
            </a:r>
          </a:p>
          <a:p>
            <a:endParaRPr lang="es-ES" dirty="0">
              <a:effectLst/>
              <a:latin typeface="Times" pitchFamily="2" charset="0"/>
            </a:endParaRPr>
          </a:p>
          <a:p>
            <a:endParaRPr lang="es-ES" dirty="0"/>
          </a:p>
        </p:txBody>
      </p:sp>
      <p:sp>
        <p:nvSpPr>
          <p:cNvPr id="4" name="Marcador de número de diapositiva 3"/>
          <p:cNvSpPr>
            <a:spLocks noGrp="1"/>
          </p:cNvSpPr>
          <p:nvPr>
            <p:ph type="sldNum" sz="quarter" idx="5"/>
          </p:nvPr>
        </p:nvSpPr>
        <p:spPr/>
        <p:txBody>
          <a:bodyPr/>
          <a:lstStyle/>
          <a:p>
            <a:fld id="{6B569D4F-54C5-F64A-872E-2F7E54732DD3}" type="slidenum">
              <a:rPr lang="es-ES" smtClean="0"/>
              <a:t>7</a:t>
            </a:fld>
            <a:endParaRPr lang="es-ES"/>
          </a:p>
        </p:txBody>
      </p:sp>
    </p:spTree>
    <p:extLst>
      <p:ext uri="{BB962C8B-B14F-4D97-AF65-F5344CB8AC3E}">
        <p14:creationId xmlns:p14="http://schemas.microsoft.com/office/powerpoint/2010/main" val="226302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muy importante en Atención Primaria situar convenientemente al paciente con ERC, con una adecuada codificación y estadiaje, en vistas al riesgo de progresión y complicaciones, remitiendo a Nefrología aquellos que presentan muy alto riesgo, asumiendo en nuestra consulta el resto de los pacientes, con mayor o menor monitorización según su riesgo sea alto o moderado. </a:t>
            </a:r>
          </a:p>
        </p:txBody>
      </p:sp>
      <p:sp>
        <p:nvSpPr>
          <p:cNvPr id="4" name="Marcador de número de diapositiva 3"/>
          <p:cNvSpPr>
            <a:spLocks noGrp="1"/>
          </p:cNvSpPr>
          <p:nvPr>
            <p:ph type="sldNum" sz="quarter" idx="5"/>
          </p:nvPr>
        </p:nvSpPr>
        <p:spPr/>
        <p:txBody>
          <a:bodyPr/>
          <a:lstStyle/>
          <a:p>
            <a:fld id="{6B569D4F-54C5-F64A-872E-2F7E54732DD3}" type="slidenum">
              <a:rPr lang="es-ES" smtClean="0"/>
              <a:t>8</a:t>
            </a:fld>
            <a:endParaRPr lang="es-ES"/>
          </a:p>
        </p:txBody>
      </p:sp>
    </p:spTree>
    <p:extLst>
      <p:ext uri="{BB962C8B-B14F-4D97-AF65-F5344CB8AC3E}">
        <p14:creationId xmlns:p14="http://schemas.microsoft.com/office/powerpoint/2010/main" val="22754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En la figura se muestra la historia natural de la nefropatía diabética (línea roja) y puntos de corte actuales basados en la </a:t>
            </a:r>
            <a:r>
              <a:rPr lang="es-ES" dirty="0" err="1"/>
              <a:t>TFGe</a:t>
            </a:r>
            <a:r>
              <a:rPr lang="es-ES" dirty="0"/>
              <a:t> para el diagnóstico de la ERC y para la evaluación nefrológica según las guías actuales (líneas azules). Las guías también recomiendan la evaluación nefrológica cuando la albuminuria excede los 300 mg/g de creatinina urinaria, pero tal albuminuria puede estar ausente en un número significativo de pacientes con ERC asociada a diabetes. Dados los resultados sombríos de la práctica clínica actual, sugerimos que la evaluación anterior por parte de nefrología debe evaluarse por su impacto en los resultados (líneas verdes). Presumimos que la identificación más temprana de la ERC en pacientes con DKD, en asociación con una intervención más temprana en el cuidado de los riñones, mejorará los resultados de los pacientes diabéticos.</a:t>
            </a:r>
          </a:p>
          <a:p>
            <a:endParaRPr lang="es-ES" dirty="0"/>
          </a:p>
          <a:p>
            <a:r>
              <a:rPr lang="es-ES" dirty="0"/>
              <a:t>Es importante que se realice </a:t>
            </a:r>
            <a:r>
              <a:rPr lang="es-ES" b="1" dirty="0"/>
              <a:t>una detección precoz de la ERC para poder mejorar los resultados en la ERC, tanto en pacientes diabéticos como no diabéticos.</a:t>
            </a:r>
          </a:p>
          <a:p>
            <a:r>
              <a:rPr lang="es-ES" b="1" dirty="0"/>
              <a:t>Pero las guías recomiendan remitir a los pacientes a Nefrología en fases muy tardías (ERC4 o ERC3b en &lt; 70 a o si hay proteinuria). En la mayoría de las situaciones eso es muy tarde para poder actuar.</a:t>
            </a:r>
          </a:p>
          <a:p>
            <a:r>
              <a:rPr lang="es-ES" b="1" dirty="0"/>
              <a:t>Por ello, es clave la detección para una actuación desde las fases más tempranas, y esa detección y abordaje de </a:t>
            </a:r>
            <a:r>
              <a:rPr lang="es-ES" b="1" dirty="0" err="1"/>
              <a:t>nefroprotección</a:t>
            </a:r>
            <a:r>
              <a:rPr lang="es-ES" b="1" dirty="0"/>
              <a:t> se deberá realizar desde Atención Primaria.</a:t>
            </a:r>
            <a:r>
              <a:rPr lang="es-ES" dirty="0"/>
              <a:t> </a:t>
            </a:r>
          </a:p>
          <a:p>
            <a:endParaRPr lang="es-ES" dirty="0"/>
          </a:p>
          <a:p>
            <a:r>
              <a:rPr lang="es-ES" b="0" i="0" dirty="0">
                <a:solidFill>
                  <a:srgbClr val="212121"/>
                </a:solidFill>
                <a:effectLst/>
                <a:latin typeface="Roboto" panose="020F0502020204030204" pitchFamily="34" charset="0"/>
              </a:rPr>
              <a:t>Martínez-Castelao A, Soler MJ, </a:t>
            </a:r>
            <a:r>
              <a:rPr lang="es-ES" b="0" i="0" dirty="0" err="1">
                <a:solidFill>
                  <a:srgbClr val="212121"/>
                </a:solidFill>
                <a:effectLst/>
                <a:latin typeface="Roboto" panose="020F0502020204030204" pitchFamily="34" charset="0"/>
              </a:rPr>
              <a:t>Górriz</a:t>
            </a:r>
            <a:r>
              <a:rPr lang="es-ES" b="0" i="0" dirty="0">
                <a:solidFill>
                  <a:srgbClr val="212121"/>
                </a:solidFill>
                <a:effectLst/>
                <a:latin typeface="Roboto" panose="020F0502020204030204" pitchFamily="34" charset="0"/>
              </a:rPr>
              <a:t> Teruel JL, Navarro-González JF, Fernandez-Fernandez B, de Alvaro Moreno F, Ortiz A. </a:t>
            </a:r>
            <a:r>
              <a:rPr lang="es-ES" b="0" i="0" dirty="0" err="1">
                <a:solidFill>
                  <a:srgbClr val="212121"/>
                </a:solidFill>
                <a:effectLst/>
                <a:latin typeface="Roboto" panose="020F0502020204030204" pitchFamily="34" charset="0"/>
              </a:rPr>
              <a:t>Optimizing</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the</a:t>
            </a:r>
            <a:r>
              <a:rPr lang="es-ES" b="0" i="0" dirty="0">
                <a:solidFill>
                  <a:srgbClr val="212121"/>
                </a:solidFill>
                <a:effectLst/>
                <a:latin typeface="Roboto" panose="020F0502020204030204" pitchFamily="34" charset="0"/>
              </a:rPr>
              <a:t> timing of </a:t>
            </a:r>
            <a:r>
              <a:rPr lang="es-ES" b="0" i="0" dirty="0" err="1">
                <a:solidFill>
                  <a:srgbClr val="212121"/>
                </a:solidFill>
                <a:effectLst/>
                <a:latin typeface="Roboto" panose="020F0502020204030204" pitchFamily="34" charset="0"/>
              </a:rPr>
              <a:t>nephrology</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referral</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for</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patients</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with</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diabetic</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kidney</a:t>
            </a:r>
            <a:r>
              <a:rPr lang="es-ES" b="0" i="0" dirty="0">
                <a:solidFill>
                  <a:srgbClr val="212121"/>
                </a:solidFill>
                <a:effectLst/>
                <a:latin typeface="Roboto" panose="020F0502020204030204" pitchFamily="34" charset="0"/>
              </a:rPr>
              <a:t> </a:t>
            </a:r>
            <a:r>
              <a:rPr lang="es-ES" b="0" i="0" dirty="0" err="1">
                <a:solidFill>
                  <a:srgbClr val="212121"/>
                </a:solidFill>
                <a:effectLst/>
                <a:latin typeface="Roboto" panose="020F0502020204030204" pitchFamily="34" charset="0"/>
              </a:rPr>
              <a:t>disease</a:t>
            </a:r>
            <a:r>
              <a:rPr lang="es-ES" b="0" i="0" dirty="0">
                <a:solidFill>
                  <a:srgbClr val="212121"/>
                </a:solidFill>
                <a:effectLst/>
                <a:latin typeface="Roboto" panose="020F0502020204030204" pitchFamily="34" charset="0"/>
              </a:rPr>
              <a:t>. Clin </a:t>
            </a:r>
            <a:r>
              <a:rPr lang="es-ES" b="0" i="0" dirty="0" err="1">
                <a:solidFill>
                  <a:srgbClr val="212121"/>
                </a:solidFill>
                <a:effectLst/>
                <a:latin typeface="Roboto" panose="020F0502020204030204" pitchFamily="34" charset="0"/>
              </a:rPr>
              <a:t>Kidney</a:t>
            </a:r>
            <a:r>
              <a:rPr lang="es-ES" b="0" i="0" dirty="0">
                <a:solidFill>
                  <a:srgbClr val="212121"/>
                </a:solidFill>
                <a:effectLst/>
                <a:latin typeface="Roboto" panose="020F0502020204030204" pitchFamily="34" charset="0"/>
              </a:rPr>
              <a:t> J. 2020 </a:t>
            </a:r>
            <a:r>
              <a:rPr lang="es-ES" b="0" i="0" dirty="0" err="1">
                <a:solidFill>
                  <a:srgbClr val="212121"/>
                </a:solidFill>
                <a:effectLst/>
                <a:latin typeface="Roboto" panose="020F0502020204030204" pitchFamily="34" charset="0"/>
              </a:rPr>
              <a:t>Aug</a:t>
            </a:r>
            <a:r>
              <a:rPr lang="es-ES" b="0" i="0" dirty="0">
                <a:solidFill>
                  <a:srgbClr val="212121"/>
                </a:solidFill>
                <a:effectLst/>
                <a:latin typeface="Roboto" panose="020F0502020204030204" pitchFamily="34" charset="0"/>
              </a:rPr>
              <a:t> 5;14(1):5-8. </a:t>
            </a:r>
            <a:r>
              <a:rPr lang="es-ES" b="0" i="0" dirty="0" err="1">
                <a:solidFill>
                  <a:srgbClr val="212121"/>
                </a:solidFill>
                <a:effectLst/>
                <a:latin typeface="Roboto" panose="020F0502020204030204" pitchFamily="34" charset="0"/>
              </a:rPr>
              <a:t>doi</a:t>
            </a:r>
            <a:r>
              <a:rPr lang="es-ES" b="0" i="0" dirty="0">
                <a:solidFill>
                  <a:srgbClr val="212121"/>
                </a:solidFill>
                <a:effectLst/>
                <a:latin typeface="Roboto" panose="020F0502020204030204" pitchFamily="34" charset="0"/>
              </a:rPr>
              <a:t>: 10.1093/</a:t>
            </a:r>
            <a:r>
              <a:rPr lang="es-ES" b="0" i="0" dirty="0" err="1">
                <a:solidFill>
                  <a:srgbClr val="212121"/>
                </a:solidFill>
                <a:effectLst/>
                <a:latin typeface="Roboto" panose="020F0502020204030204" pitchFamily="34" charset="0"/>
              </a:rPr>
              <a:t>ckj</a:t>
            </a:r>
            <a:r>
              <a:rPr lang="es-ES" b="0" i="0" dirty="0">
                <a:solidFill>
                  <a:srgbClr val="212121"/>
                </a:solidFill>
                <a:effectLst/>
                <a:latin typeface="Roboto" panose="020F0502020204030204" pitchFamily="34" charset="0"/>
              </a:rPr>
              <a:t>/sfaa125.</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83080-E538-564A-95A9-612EBA43B2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75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Salvo en ancianos que veremos que hasta </a:t>
            </a:r>
            <a:r>
              <a:rPr lang="es-ES" dirty="0" err="1"/>
              <a:t>FGe</a:t>
            </a:r>
            <a:r>
              <a:rPr lang="es-ES" dirty="0"/>
              <a:t> 20 podemos aguantar si no hay progresión o no se plantea una diálisis……</a:t>
            </a:r>
          </a:p>
        </p:txBody>
      </p:sp>
      <p:sp>
        <p:nvSpPr>
          <p:cNvPr id="4" name="Marcador de número de diapositiva 3"/>
          <p:cNvSpPr>
            <a:spLocks noGrp="1"/>
          </p:cNvSpPr>
          <p:nvPr>
            <p:ph type="sldNum" sz="quarter" idx="5"/>
          </p:nvPr>
        </p:nvSpPr>
        <p:spPr/>
        <p:txBody>
          <a:bodyPr/>
          <a:lstStyle/>
          <a:p>
            <a:fld id="{ABF6EAD4-D149-4C9F-8686-8CC5A87DD0D4}" type="slidenum">
              <a:rPr lang="es-ES" smtClean="0"/>
              <a:t>11</a:t>
            </a:fld>
            <a:endParaRPr lang="es-ES"/>
          </a:p>
        </p:txBody>
      </p:sp>
    </p:spTree>
    <p:extLst>
      <p:ext uri="{BB962C8B-B14F-4D97-AF65-F5344CB8AC3E}">
        <p14:creationId xmlns:p14="http://schemas.microsoft.com/office/powerpoint/2010/main" val="4157881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descr="Imagen que contiene Interfaz de usuario gráfica&#10;&#10;Descripción generada automáticamente">
            <a:extLst>
              <a:ext uri="{FF2B5EF4-FFF2-40B4-BE49-F238E27FC236}">
                <a16:creationId xmlns:a16="http://schemas.microsoft.com/office/drawing/2014/main" id="{66A50489-D6F1-E93F-115D-AFBB2375D66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25339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571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23648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74FEC-8383-CAE8-1F77-7497173250E0}"/>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77D75802-8CF5-09AA-D406-B1954374ABB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F4222BB0-4348-87B3-D7F5-9A1BC4F4C37D}"/>
              </a:ext>
            </a:extLst>
          </p:cNvPr>
          <p:cNvSpPr>
            <a:spLocks noGrp="1"/>
          </p:cNvSpPr>
          <p:nvPr>
            <p:ph type="dt" sz="half" idx="10"/>
          </p:nvPr>
        </p:nvSpPr>
        <p:spPr/>
        <p:txBody>
          <a:bodyPr/>
          <a:lstStyle/>
          <a:p>
            <a:fld id="{5CA2DAC4-9D92-9F4E-984B-CFCC2855353B}"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FB691FDE-72B4-20A2-EA6D-273D1C221E82}"/>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7AF9EE1-CBAA-0847-EECA-95232D8948A1}"/>
              </a:ext>
            </a:extLst>
          </p:cNvPr>
          <p:cNvSpPr>
            <a:spLocks noGrp="1"/>
          </p:cNvSpPr>
          <p:nvPr>
            <p:ph type="sldNum" sz="quarter" idx="12"/>
          </p:nvPr>
        </p:nvSpPr>
        <p:spPr/>
        <p:txBody>
          <a:bodyPr/>
          <a:lstStyle/>
          <a:p>
            <a:fld id="{7DEB0C02-6A7F-1549-8048-07B8CF42F662}" type="slidenum">
              <a:rPr lang="es-ES_tradnl" smtClean="0"/>
              <a:t>‹Nº›</a:t>
            </a:fld>
            <a:endParaRPr lang="es-ES_tradnl"/>
          </a:p>
        </p:txBody>
      </p:sp>
    </p:spTree>
    <p:extLst>
      <p:ext uri="{BB962C8B-B14F-4D97-AF65-F5344CB8AC3E}">
        <p14:creationId xmlns:p14="http://schemas.microsoft.com/office/powerpoint/2010/main" val="69594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5DC83-A7A8-5F23-1C5F-1249B4266687}"/>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E68A369-63C1-D10D-CABB-3D41FE62FD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0B70157-58F6-1BC7-7150-A91C49F6542C}"/>
              </a:ext>
            </a:extLst>
          </p:cNvPr>
          <p:cNvSpPr>
            <a:spLocks noGrp="1"/>
          </p:cNvSpPr>
          <p:nvPr>
            <p:ph type="dt" sz="half" idx="10"/>
          </p:nvPr>
        </p:nvSpPr>
        <p:spPr/>
        <p:txBody>
          <a:bodyPr/>
          <a:lstStyle/>
          <a:p>
            <a:fld id="{5CA2DAC4-9D92-9F4E-984B-CFCC2855353B}"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B6939AF2-1140-ABAC-63C8-00E2F01489E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902F2A8-8C53-7621-DE2E-1970D1037F78}"/>
              </a:ext>
            </a:extLst>
          </p:cNvPr>
          <p:cNvSpPr>
            <a:spLocks noGrp="1"/>
          </p:cNvSpPr>
          <p:nvPr>
            <p:ph type="sldNum" sz="quarter" idx="12"/>
          </p:nvPr>
        </p:nvSpPr>
        <p:spPr/>
        <p:txBody>
          <a:bodyPr/>
          <a:lstStyle/>
          <a:p>
            <a:fld id="{7DEB0C02-6A7F-1549-8048-07B8CF42F662}" type="slidenum">
              <a:rPr lang="es-ES_tradnl" smtClean="0"/>
              <a:t>‹Nº›</a:t>
            </a:fld>
            <a:endParaRPr lang="es-ES_tradnl"/>
          </a:p>
        </p:txBody>
      </p:sp>
    </p:spTree>
    <p:extLst>
      <p:ext uri="{BB962C8B-B14F-4D97-AF65-F5344CB8AC3E}">
        <p14:creationId xmlns:p14="http://schemas.microsoft.com/office/powerpoint/2010/main" val="74442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‹Nº›</a:t>
            </a:fld>
            <a:endParaRPr lang="en-US"/>
          </a:p>
        </p:txBody>
      </p:sp>
      <p:sp>
        <p:nvSpPr>
          <p:cNvPr id="7" name="Text Placeholder 6"/>
          <p:cNvSpPr>
            <a:spLocks noGrp="1"/>
          </p:cNvSpPr>
          <p:nvPr>
            <p:ph type="body" sz="quarter" idx="13" hasCustomPrompt="1"/>
          </p:nvPr>
        </p:nvSpPr>
        <p:spPr>
          <a:xfrm>
            <a:off x="342900" y="4389120"/>
            <a:ext cx="7543800" cy="754380"/>
          </a:xfrm>
        </p:spPr>
        <p:txBody>
          <a:bodyPr anchor="b">
            <a:noAutofit/>
          </a:bodyPr>
          <a:lstStyle>
            <a:lvl1pPr marL="0" indent="0">
              <a:spcBef>
                <a:spcPts val="225"/>
              </a:spcBef>
              <a:buNone/>
              <a:defRPr sz="750"/>
            </a:lvl1pPr>
            <a:lvl2pPr marL="171446" indent="0">
              <a:spcBef>
                <a:spcPts val="225"/>
              </a:spcBef>
              <a:buNone/>
              <a:defRPr sz="750"/>
            </a:lvl2pPr>
            <a:lvl3pPr marL="342892" indent="0">
              <a:spcBef>
                <a:spcPts val="225"/>
              </a:spcBef>
              <a:buNone/>
              <a:defRPr sz="750"/>
            </a:lvl3pPr>
            <a:lvl4pPr marL="514337" indent="0">
              <a:spcBef>
                <a:spcPts val="225"/>
              </a:spcBef>
              <a:buNone/>
              <a:defRPr sz="750"/>
            </a:lvl4pPr>
            <a:lvl5pPr marL="685783" indent="0">
              <a:spcBef>
                <a:spcPts val="225"/>
              </a:spcBef>
              <a:buNone/>
              <a:defRPr sz="750"/>
            </a:lvl5pPr>
          </a:lstStyle>
          <a:p>
            <a:pPr lvl="0"/>
            <a:r>
              <a:rPr lang="en-US"/>
              <a:t>Reference(s)</a:t>
            </a:r>
          </a:p>
        </p:txBody>
      </p:sp>
    </p:spTree>
    <p:extLst>
      <p:ext uri="{BB962C8B-B14F-4D97-AF65-F5344CB8AC3E}">
        <p14:creationId xmlns:p14="http://schemas.microsoft.com/office/powerpoint/2010/main" val="25786594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US"/>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US"/>
              <a:t>Click to edit subtitle</a:t>
            </a:r>
            <a:endParaRPr lang="en-GB"/>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466951"/>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419346" y="4767298"/>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‹Nº›</a:t>
            </a:fld>
            <a:endParaRPr lang="en-US"/>
          </a:p>
        </p:txBody>
      </p:sp>
    </p:spTree>
    <p:extLst>
      <p:ext uri="{BB962C8B-B14F-4D97-AF65-F5344CB8AC3E}">
        <p14:creationId xmlns:p14="http://schemas.microsoft.com/office/powerpoint/2010/main" val="345568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p>
            <a:r>
              <a:rPr lang="en-US"/>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466951"/>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419346" y="4767298"/>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‹Nº›</a:t>
            </a:fld>
            <a:endParaRPr lang="en-US"/>
          </a:p>
        </p:txBody>
      </p:sp>
    </p:spTree>
    <p:extLst>
      <p:ext uri="{BB962C8B-B14F-4D97-AF65-F5344CB8AC3E}">
        <p14:creationId xmlns:p14="http://schemas.microsoft.com/office/powerpoint/2010/main" val="364752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ubhead ">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467916" y="1080000"/>
            <a:ext cx="3996000" cy="324000"/>
          </a:xfrm>
          <a:prstGeom prst="rect">
            <a:avLst/>
          </a:prstGeom>
        </p:spPr>
        <p:txBody>
          <a:bodyPr anchor="t">
            <a:noAutofit/>
          </a:bodyPr>
          <a:lstStyle>
            <a:lvl1pPr marL="0" indent="0">
              <a:lnSpc>
                <a:spcPct val="90000"/>
              </a:lnSpc>
              <a:spcBef>
                <a:spcPts val="0"/>
              </a:spcBef>
              <a:buNone/>
              <a:defRPr sz="1500" b="1">
                <a:solidFill>
                  <a:schemeClr val="accent1"/>
                </a:solidFill>
              </a:defRPr>
            </a:lvl1pPr>
          </a:lstStyle>
          <a:p>
            <a:pPr lvl="0"/>
            <a:r>
              <a:rPr lang="en-US"/>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4653891" y="1080000"/>
            <a:ext cx="3996000" cy="324000"/>
          </a:xfrm>
          <a:prstGeom prst="rect">
            <a:avLst/>
          </a:prstGeom>
        </p:spPr>
        <p:txBody>
          <a:bodyPr anchor="t">
            <a:noAutofit/>
          </a:bodyPr>
          <a:lstStyle>
            <a:lvl1pPr marL="0" indent="0">
              <a:lnSpc>
                <a:spcPct val="90000"/>
              </a:lnSpc>
              <a:spcBef>
                <a:spcPts val="0"/>
              </a:spcBef>
              <a:buNone/>
              <a:defRPr sz="1500" b="1">
                <a:solidFill>
                  <a:schemeClr val="accent1"/>
                </a:solidFill>
              </a:defRPr>
            </a:lvl1pPr>
          </a:lstStyle>
          <a:p>
            <a:pPr lvl="0"/>
            <a:r>
              <a:rPr lang="en-US"/>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pPr defTabSz="457178" eaLnBrk="0" fontAlgn="base" hangingPunct="0">
              <a:spcBef>
                <a:spcPct val="0"/>
              </a:spcBef>
              <a:spcAft>
                <a:spcPct val="0"/>
              </a:spcAft>
              <a:defRPr/>
            </a:pPr>
            <a:endParaRPr lang="en-US" sz="675">
              <a:solidFill>
                <a:srgbClr val="53585A"/>
              </a:solidFill>
              <a:latin typeface="Arial" panose="020B0604020202020204"/>
              <a:ea typeface="MS PGothic" charset="0"/>
            </a:endParaRPr>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pPr defTabSz="457178" eaLnBrk="0" fontAlgn="base" hangingPunct="0">
              <a:spcBef>
                <a:spcPct val="0"/>
              </a:spcBef>
              <a:spcAft>
                <a:spcPct val="0"/>
              </a:spcAft>
              <a:defRPr/>
            </a:pPr>
            <a:fld id="{7AF8E309-D608-654D-B811-6A2C46C88181}" type="slidenum">
              <a:rPr lang="en-US" sz="675" smtClean="0">
                <a:solidFill>
                  <a:srgbClr val="66B512"/>
                </a:solidFill>
                <a:latin typeface="Arial" panose="020B0604020202020204"/>
                <a:ea typeface="MS PGothic" charset="0"/>
              </a:rPr>
              <a:pPr defTabSz="457178" eaLnBrk="0" fontAlgn="base" hangingPunct="0">
                <a:spcBef>
                  <a:spcPct val="0"/>
                </a:spcBef>
                <a:spcAft>
                  <a:spcPct val="0"/>
                </a:spcAft>
                <a:defRPr/>
              </a:pPr>
              <a:t>‹Nº›</a:t>
            </a:fld>
            <a:endParaRPr lang="en-US" sz="675">
              <a:solidFill>
                <a:srgbClr val="66B512"/>
              </a:solidFill>
              <a:latin typeface="Arial" panose="020B0604020202020204"/>
              <a:ea typeface="MS PGothic" charset="0"/>
            </a:endParaRP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9572910"/>
      </p:ext>
    </p:extLst>
  </p:cSld>
  <p:clrMapOvr>
    <a:masterClrMapping/>
  </p:clrMapOvr>
  <p:extLst>
    <p:ext uri="{DCECCB84-F9BA-43D5-87BE-67443E8EF086}">
      <p15:sldGuideLst xmlns:p15="http://schemas.microsoft.com/office/powerpoint/2012/main">
        <p15:guide id="1" orient="horz" pos="889">
          <p15:clr>
            <a:srgbClr val="FBAE40"/>
          </p15:clr>
        </p15:guide>
        <p15:guide id="3" pos="5449">
          <p15:clr>
            <a:srgbClr val="FBAE40"/>
          </p15:clr>
        </p15:guide>
        <p15:guide id="4" pos="4513">
          <p15:clr>
            <a:srgbClr val="FBAE40"/>
          </p15:clr>
        </p15:guide>
        <p15:guide id="5" pos="2931">
          <p15:clr>
            <a:srgbClr val="FBAE40"/>
          </p15:clr>
        </p15:guide>
        <p15:guide id="6" pos="28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1"/>
          </p:nvPr>
        </p:nvSpPr>
        <p:spPr>
          <a:xfrm>
            <a:off x="7643813" y="4875612"/>
            <a:ext cx="914400" cy="150019"/>
          </a:xfrm>
          <a:prstGeom prst="rect">
            <a:avLst/>
          </a:prstGeom>
        </p:spPr>
        <p:txBody>
          <a:bodyPr/>
          <a:lstStyle>
            <a:lvl1pPr algn="r">
              <a:defRPr sz="525">
                <a:solidFill>
                  <a:schemeClr val="bg1"/>
                </a:solidFill>
              </a:defRPr>
            </a:lvl1pPr>
          </a:lstStyle>
          <a:p>
            <a:pPr defTabSz="685800">
              <a:defRPr/>
            </a:pPr>
            <a:endParaRPr lang="en-US">
              <a:solidFill>
                <a:prstClr val="white"/>
              </a:solidFill>
            </a:endParaRPr>
          </a:p>
        </p:txBody>
      </p:sp>
    </p:spTree>
    <p:extLst>
      <p:ext uri="{BB962C8B-B14F-4D97-AF65-F5344CB8AC3E}">
        <p14:creationId xmlns:p14="http://schemas.microsoft.com/office/powerpoint/2010/main" val="35797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6" name="Marcador de texto 8"/>
          <p:cNvSpPr>
            <a:spLocks noGrp="1"/>
          </p:cNvSpPr>
          <p:nvPr>
            <p:ph type="body" sz="quarter" idx="10"/>
          </p:nvPr>
        </p:nvSpPr>
        <p:spPr>
          <a:xfrm>
            <a:off x="1" y="4763531"/>
            <a:ext cx="8516894" cy="343061"/>
          </a:xfrm>
        </p:spPr>
        <p:txBody>
          <a:bodyPr lIns="179996" rIns="179996" bIns="143996" anchor="b">
            <a:normAutofit/>
          </a:bodyPr>
          <a:lstStyle>
            <a:lvl1pPr marL="0" indent="0">
              <a:spcBef>
                <a:spcPts val="150"/>
              </a:spcBef>
              <a:buNone/>
              <a:defRPr sz="525">
                <a:solidFill>
                  <a:schemeClr val="tx1">
                    <a:lumMod val="65000"/>
                    <a:lumOff val="35000"/>
                  </a:schemeClr>
                </a:solidFill>
              </a:defRPr>
            </a:lvl1pPr>
            <a:lvl2pPr marL="0" indent="0">
              <a:spcBef>
                <a:spcPts val="150"/>
              </a:spcBef>
              <a:buNone/>
              <a:defRPr sz="525">
                <a:solidFill>
                  <a:schemeClr val="tx1">
                    <a:lumMod val="65000"/>
                    <a:lumOff val="35000"/>
                  </a:schemeClr>
                </a:solidFill>
              </a:defRPr>
            </a:lvl2pPr>
            <a:lvl3pPr marL="0" indent="0">
              <a:spcBef>
                <a:spcPts val="150"/>
              </a:spcBef>
              <a:buNone/>
              <a:defRPr sz="525">
                <a:solidFill>
                  <a:schemeClr val="tx1">
                    <a:lumMod val="65000"/>
                    <a:lumOff val="35000"/>
                  </a:schemeClr>
                </a:solidFill>
              </a:defRPr>
            </a:lvl3pPr>
            <a:lvl4pPr marL="0" indent="0">
              <a:spcBef>
                <a:spcPts val="150"/>
              </a:spcBef>
              <a:buNone/>
              <a:defRPr sz="525">
                <a:solidFill>
                  <a:schemeClr val="tx1">
                    <a:lumMod val="65000"/>
                    <a:lumOff val="35000"/>
                  </a:schemeClr>
                </a:solidFill>
              </a:defRPr>
            </a:lvl4pPr>
            <a:lvl5pPr marL="0" indent="0">
              <a:spcBef>
                <a:spcPts val="150"/>
              </a:spcBef>
              <a:buNone/>
              <a:defRPr sz="525">
                <a:solidFill>
                  <a:schemeClr val="tx1">
                    <a:lumMod val="65000"/>
                    <a:lumOff val="35000"/>
                  </a:schemeClr>
                </a:solidFill>
              </a:defRPr>
            </a:lvl5pPr>
          </a:lstStyle>
          <a:p>
            <a:pPr lvl="0"/>
            <a:r>
              <a:rPr lang="es-ES_tradnl"/>
              <a:t>Haga clic para modificar el estilo de texto del patrón</a:t>
            </a:r>
          </a:p>
        </p:txBody>
      </p:sp>
      <p:sp>
        <p:nvSpPr>
          <p:cNvPr id="8" name="Marcador de texto 8"/>
          <p:cNvSpPr>
            <a:spLocks noGrp="1"/>
          </p:cNvSpPr>
          <p:nvPr>
            <p:ph type="body" sz="quarter" idx="11" hasCustomPrompt="1"/>
          </p:nvPr>
        </p:nvSpPr>
        <p:spPr>
          <a:xfrm>
            <a:off x="432403" y="377313"/>
            <a:ext cx="4803774" cy="123139"/>
          </a:xfrm>
        </p:spPr>
        <p:txBody>
          <a:bodyPr lIns="0" rIns="0" bIns="0" anchor="t">
            <a:normAutofit/>
          </a:bodyPr>
          <a:lstStyle>
            <a:lvl1pPr marL="0" indent="0">
              <a:spcBef>
                <a:spcPts val="150"/>
              </a:spcBef>
              <a:buNone/>
              <a:defRPr sz="825" baseline="0">
                <a:solidFill>
                  <a:schemeClr val="bg1"/>
                </a:solidFill>
              </a:defRPr>
            </a:lvl1pPr>
            <a:lvl2pPr marL="0" indent="0">
              <a:spcBef>
                <a:spcPts val="150"/>
              </a:spcBef>
              <a:buNone/>
              <a:defRPr sz="525">
                <a:solidFill>
                  <a:schemeClr val="tx1">
                    <a:lumMod val="65000"/>
                    <a:lumOff val="35000"/>
                  </a:schemeClr>
                </a:solidFill>
              </a:defRPr>
            </a:lvl2pPr>
            <a:lvl3pPr marL="0" indent="0">
              <a:spcBef>
                <a:spcPts val="150"/>
              </a:spcBef>
              <a:buNone/>
              <a:defRPr sz="525">
                <a:solidFill>
                  <a:schemeClr val="tx1">
                    <a:lumMod val="65000"/>
                    <a:lumOff val="35000"/>
                  </a:schemeClr>
                </a:solidFill>
              </a:defRPr>
            </a:lvl3pPr>
            <a:lvl4pPr marL="0" indent="0">
              <a:spcBef>
                <a:spcPts val="150"/>
              </a:spcBef>
              <a:buNone/>
              <a:defRPr sz="525">
                <a:solidFill>
                  <a:schemeClr val="tx1">
                    <a:lumMod val="65000"/>
                    <a:lumOff val="35000"/>
                  </a:schemeClr>
                </a:solidFill>
              </a:defRPr>
            </a:lvl4pPr>
            <a:lvl5pPr marL="0" indent="0">
              <a:spcBef>
                <a:spcPts val="150"/>
              </a:spcBef>
              <a:buNone/>
              <a:defRPr sz="525">
                <a:solidFill>
                  <a:schemeClr val="tx1">
                    <a:lumMod val="65000"/>
                    <a:lumOff val="35000"/>
                  </a:schemeClr>
                </a:solidFill>
              </a:defRPr>
            </a:lvl5pPr>
          </a:lstStyle>
          <a:p>
            <a:pPr lvl="0"/>
            <a:r>
              <a:rPr lang="es-ES_tradnl"/>
              <a:t>1. Título del apartado</a:t>
            </a:r>
          </a:p>
        </p:txBody>
      </p:sp>
    </p:spTree>
    <p:extLst>
      <p:ext uri="{BB962C8B-B14F-4D97-AF65-F5344CB8AC3E}">
        <p14:creationId xmlns:p14="http://schemas.microsoft.com/office/powerpoint/2010/main" val="65914389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56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18406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6202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78DA7BA7-C4D8-DE41-A850-6621EA642C17}" type="datetimeFigureOut">
              <a:rPr lang="es-ES" smtClean="0"/>
              <a:t>21/09/2023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31839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8DA7BA7-C4D8-DE41-A850-6621EA642C17}" type="datetimeFigureOut">
              <a:rPr lang="es-ES" smtClean="0"/>
              <a:t>21/09/2023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2570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7BA7-C4D8-DE41-A850-6621EA642C17}" type="datetimeFigureOut">
              <a:rPr lang="es-ES" smtClean="0"/>
              <a:t>21/09/2023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2582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1001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213422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7BA7-C4D8-DE41-A850-6621EA642C17}" type="datetimeFigureOut">
              <a:rPr lang="es-ES" smtClean="0"/>
              <a:t>21/09/2023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BF20F0-57C1-1541-B31E-18B33F5A4FEA}" type="slidenum">
              <a:rPr lang="es-ES" smtClean="0"/>
              <a:t>‹Nº›</a:t>
            </a:fld>
            <a:endParaRPr lang="es-ES"/>
          </a:p>
        </p:txBody>
      </p:sp>
    </p:spTree>
    <p:extLst>
      <p:ext uri="{BB962C8B-B14F-4D97-AF65-F5344CB8AC3E}">
        <p14:creationId xmlns:p14="http://schemas.microsoft.com/office/powerpoint/2010/main" val="129011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F32384ED-EC41-4262-A3EA-9EC8AB3728E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680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Gráfico, Gráfico de líneas&#10;&#10;Descripción generada automáticamente">
            <a:extLst>
              <a:ext uri="{FF2B5EF4-FFF2-40B4-BE49-F238E27FC236}">
                <a16:creationId xmlns:a16="http://schemas.microsoft.com/office/drawing/2014/main" id="{BA3A9806-6190-D802-0688-111EB2B02D0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509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8EB6013B-18F8-4130-712F-2375012B87D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207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0E157B72-0811-B89E-0A91-7D9CDFD309E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0649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a:extLst>
              <a:ext uri="{FF2B5EF4-FFF2-40B4-BE49-F238E27FC236}">
                <a16:creationId xmlns:a16="http://schemas.microsoft.com/office/drawing/2014/main" id="{B313E983-E2AC-99A3-E1C7-3F250EBB19A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4174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con confianza media">
            <a:extLst>
              <a:ext uri="{FF2B5EF4-FFF2-40B4-BE49-F238E27FC236}">
                <a16:creationId xmlns:a16="http://schemas.microsoft.com/office/drawing/2014/main" id="{D2FB08A1-E884-BCDF-0933-0448D20D918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1137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 Aplicación&#10;&#10;Descripción generada automáticamente">
            <a:extLst>
              <a:ext uri="{FF2B5EF4-FFF2-40B4-BE49-F238E27FC236}">
                <a16:creationId xmlns:a16="http://schemas.microsoft.com/office/drawing/2014/main" id="{B9593EC3-8F8D-039C-E4E8-16BECAD7108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2138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F7AEF882-9A1C-64F8-5DB9-B1D60B2765A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2482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94518D7D-53EA-4B28-37FA-5C431EB5E5C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7220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10;&#10;Descripción generada automáticamente con confianza media">
            <a:extLst>
              <a:ext uri="{FF2B5EF4-FFF2-40B4-BE49-F238E27FC236}">
                <a16:creationId xmlns:a16="http://schemas.microsoft.com/office/drawing/2014/main" id="{3D6AB2F1-0407-7567-8202-FAA5014A86F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4174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22F7060C-08CC-FD08-A5D3-407455DDE7A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78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baja">
            <a:extLst>
              <a:ext uri="{FF2B5EF4-FFF2-40B4-BE49-F238E27FC236}">
                <a16:creationId xmlns:a16="http://schemas.microsoft.com/office/drawing/2014/main" id="{2E0E858E-B166-5EEC-B998-2E3E787CE97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318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 Correo electrónico&#10;&#10;Descripción generada automáticamente">
            <a:extLst>
              <a:ext uri="{FF2B5EF4-FFF2-40B4-BE49-F238E27FC236}">
                <a16:creationId xmlns:a16="http://schemas.microsoft.com/office/drawing/2014/main" id="{E5036424-E6A9-6538-33D1-DE45E3FEFFA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1520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 Correo electrónico&#10;&#10;Descripción generada automáticamente">
            <a:extLst>
              <a:ext uri="{FF2B5EF4-FFF2-40B4-BE49-F238E27FC236}">
                <a16:creationId xmlns:a16="http://schemas.microsoft.com/office/drawing/2014/main" id="{8C6DB8A0-12B5-998B-033A-5BCC6F633D7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3808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exto&#10;&#10;Descripción generada automáticamente">
            <a:extLst>
              <a:ext uri="{FF2B5EF4-FFF2-40B4-BE49-F238E27FC236}">
                <a16:creationId xmlns:a16="http://schemas.microsoft.com/office/drawing/2014/main" id="{4B13FE15-C484-6690-957F-9E5D225B478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9374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Aplicación&#10;&#10;Descripción generada automáticamente">
            <a:extLst>
              <a:ext uri="{FF2B5EF4-FFF2-40B4-BE49-F238E27FC236}">
                <a16:creationId xmlns:a16="http://schemas.microsoft.com/office/drawing/2014/main" id="{8F3F9C10-5A07-9295-7D02-41D003C280B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4978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Aplicación, Correo electrónico&#10;&#10;Descripción generada automáticamente">
            <a:extLst>
              <a:ext uri="{FF2B5EF4-FFF2-40B4-BE49-F238E27FC236}">
                <a16:creationId xmlns:a16="http://schemas.microsoft.com/office/drawing/2014/main" id="{177F1D54-B90A-90F5-CA49-19F7A4B87E5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4481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28D8AF63-B123-D784-0B67-CBE2997E4F1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2557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Tabla&#10;&#10;Descripción generada automáticamente con confianza media">
            <a:extLst>
              <a:ext uri="{FF2B5EF4-FFF2-40B4-BE49-F238E27FC236}">
                <a16:creationId xmlns:a16="http://schemas.microsoft.com/office/drawing/2014/main" id="{B7B9B31F-8B91-32A5-4F40-67E9BB49941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073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2CCF931C-C0DB-ECE6-3469-DB9C9BDDA6B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9469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abla&#10;&#10;Descripción generada automáticamente">
            <a:extLst>
              <a:ext uri="{FF2B5EF4-FFF2-40B4-BE49-F238E27FC236}">
                <a16:creationId xmlns:a16="http://schemas.microsoft.com/office/drawing/2014/main" id="{59F03960-8CA9-7457-17F5-4FB742D571D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224074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cala de tiempo&#10;&#10;Descripción generada automáticamente">
            <a:extLst>
              <a:ext uri="{FF2B5EF4-FFF2-40B4-BE49-F238E27FC236}">
                <a16:creationId xmlns:a16="http://schemas.microsoft.com/office/drawing/2014/main" id="{A2AC18C0-DBBF-F50F-2648-8B1C488D459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15237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 Correo electrónico&#10;&#10;Descripción generada automáticamente">
            <a:extLst>
              <a:ext uri="{FF2B5EF4-FFF2-40B4-BE49-F238E27FC236}">
                <a16:creationId xmlns:a16="http://schemas.microsoft.com/office/drawing/2014/main" id="{0C1AAE61-E542-9195-F6A7-82EA918AB3D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75138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FF47"/>
        </a:solidFill>
        <a:effectLst/>
      </p:bgPr>
    </p:bg>
    <p:spTree>
      <p:nvGrpSpPr>
        <p:cNvPr id="1" name=""/>
        <p:cNvGrpSpPr/>
        <p:nvPr/>
      </p:nvGrpSpPr>
      <p:grpSpPr>
        <a:xfrm>
          <a:off x="0" y="0"/>
          <a:ext cx="0" cy="0"/>
          <a:chOff x="0" y="0"/>
          <a:chExt cx="0" cy="0"/>
        </a:xfrm>
      </p:grpSpPr>
      <p:pic>
        <p:nvPicPr>
          <p:cNvPr id="9" name="Imagen 8" descr="Gráfico&#10;&#10;Descripción generada automáticamente con confianza media">
            <a:extLst>
              <a:ext uri="{FF2B5EF4-FFF2-40B4-BE49-F238E27FC236}">
                <a16:creationId xmlns:a16="http://schemas.microsoft.com/office/drawing/2014/main" id="{45980D09-6CC6-16DE-647F-C61FA85F6F2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26870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Logotipo&#10;&#10;Descripción generada automáticamente">
            <a:extLst>
              <a:ext uri="{FF2B5EF4-FFF2-40B4-BE49-F238E27FC236}">
                <a16:creationId xmlns:a16="http://schemas.microsoft.com/office/drawing/2014/main" id="{D751DE23-0BD8-456F-1629-241B3DE96CC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8908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58E6EDB0-24A2-95D3-2B81-9082DA4550A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2994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FC4F7A1E-4560-2233-586C-98B379AEBAC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993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EC1723D6-22ED-E021-FFD4-9DDBC3ED7B7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8370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7EC33213-8FD2-E450-D2FF-1275349BB56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3199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535441A4-5723-D49C-6AEA-B58DD60F5D7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3136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A45CA428-70B6-151D-750C-72368D1E761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5986548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51DCAD59C4954F86785FA0975DCE14" ma:contentTypeVersion="4" ma:contentTypeDescription="Crear nuevo documento." ma:contentTypeScope="" ma:versionID="52c1e5c98b996c1cbcd632da6b51c8f3">
  <xsd:schema xmlns:xsd="http://www.w3.org/2001/XMLSchema" xmlns:xs="http://www.w3.org/2001/XMLSchema" xmlns:p="http://schemas.microsoft.com/office/2006/metadata/properties" xmlns:ns2="89c62f3c-5771-4ae2-8526-b497538eab10" xmlns:ns3="6759a273-4903-4ee7-9ca9-244c0c48284e" targetNamespace="http://schemas.microsoft.com/office/2006/metadata/properties" ma:root="true" ma:fieldsID="ca61bb0b95f73d85ef4f1aa4f9a408cd" ns2:_="" ns3:_="">
    <xsd:import namespace="89c62f3c-5771-4ae2-8526-b497538eab10"/>
    <xsd:import namespace="6759a273-4903-4ee7-9ca9-244c0c4828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2f3c-5771-4ae2-8526-b497538ea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59a273-4903-4ee7-9ca9-244c0c48284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94CBD-7146-47D0-9CAF-C15561915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62f3c-5771-4ae2-8526-b497538eab10"/>
    <ds:schemaRef ds:uri="6759a273-4903-4ee7-9ca9-244c0c482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E0782-2487-4D36-8A61-097BC1BBFB7C}">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F1C18D90-648E-4025-86B6-99676B82CD99}">
  <ds:schemaRefs>
    <ds:schemaRef ds:uri="http://schemas.microsoft.com/sharepoint/v3/contenttype/forms"/>
  </ds:schemaRefs>
</ds:datastoreItem>
</file>

<file path=docMetadata/LabelInfo.xml><?xml version="1.0" encoding="utf-8"?>
<clbl:labelList xmlns:clbl="http://schemas.microsoft.com/office/2020/mipLabelMetadata">
  <clbl:label id="{e1f8af86-ee95-4718-bd0d-375b37366c83}" enabled="0" method="" siteId="{e1f8af86-ee95-4718-bd0d-375b37366c83}" removed="1"/>
</clbl:labelList>
</file>

<file path=docProps/app.xml><?xml version="1.0" encoding="utf-8"?>
<Properties xmlns="http://schemas.openxmlformats.org/officeDocument/2006/extended-properties" xmlns:vt="http://schemas.openxmlformats.org/officeDocument/2006/docPropsVTypes">
  <Template>Office Theme</Template>
  <TotalTime>507</TotalTime>
  <Words>1656</Words>
  <Application>Microsoft Office PowerPoint</Application>
  <PresentationFormat>Presentación en pantalla (16:9)</PresentationFormat>
  <Paragraphs>61</Paragraphs>
  <Slides>31</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Calibri Light</vt:lpstr>
      <vt:lpstr>Helvetica</vt:lpstr>
      <vt:lpstr>Roboto</vt:lpstr>
      <vt:lpstr>Times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Agnes Lllinas</dc:creator>
  <cp:lastModifiedBy>Patricia Galindo</cp:lastModifiedBy>
  <cp:revision>56</cp:revision>
  <dcterms:created xsi:type="dcterms:W3CDTF">2022-05-27T12:36:10Z</dcterms:created>
  <dcterms:modified xsi:type="dcterms:W3CDTF">2023-09-21T08:40:25Z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0x0101006351DCAD59C4954F86785FA0975DCE14</vt:lpwstr>
  </property>
</Properties>
</file>